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86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86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9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_rels/slideLayout27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6.xml.rels" ContentType="application/vnd.openxmlformats-package.relationships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7.png" ContentType="image/png"/>
  <Override PartName="/ppt/media/image8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12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1.png" ContentType="image/png"/>
  <Override PartName="/ppt/media/image32.png" ContentType="image/png"/>
  <Override PartName="/ppt/media/image11.png" ContentType="image/png"/>
  <Override PartName="/ppt/media/image35.png" ContentType="image/png"/>
  <Override PartName="/ppt/media/image2.png" ContentType="image/png"/>
  <Override PartName="/ppt/media/image34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6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21.png" ContentType="image/png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8" r:id="rId5"/>
    <p:sldMasterId id="2147483701" r:id="rId6"/>
    <p:sldMasterId id="2147483714" r:id="rId7"/>
    <p:sldMasterId id="2147483727" r:id="rId8"/>
    <p:sldMasterId id="2147483740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slideMaster" Target="slideMasters/slideMaster25.xml"/><Relationship Id="rId5" Type="http://schemas.openxmlformats.org/officeDocument/2006/relationships/slideMaster" Target="slideMasters/slideMaster38.xml"/><Relationship Id="rId6" Type="http://schemas.openxmlformats.org/officeDocument/2006/relationships/slideMaster" Target="slideMasters/slideMaster50.xml"/><Relationship Id="rId7" Type="http://schemas.openxmlformats.org/officeDocument/2006/relationships/slideMaster" Target="slideMasters/slideMaster62.xml"/><Relationship Id="rId8" Type="http://schemas.openxmlformats.org/officeDocument/2006/relationships/slideMaster" Target="slideMasters/slideMaster74.xml"/><Relationship Id="rId9" Type="http://schemas.openxmlformats.org/officeDocument/2006/relationships/slideMaster" Target="slideMasters/slideMaster86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PlaceHolder 4"/>
          <p:cNvSpPr>
            <a:spLocks noGrp="1"/>
          </p:cNvSpPr>
          <p:nvPr>
            <p:ph type="dt" idx="18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PlaceHolder 5"/>
          <p:cNvSpPr>
            <a:spLocks noGrp="1"/>
          </p:cNvSpPr>
          <p:nvPr>
            <p:ph type="ftr" idx="18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PlaceHolder 6"/>
          <p:cNvSpPr>
            <a:spLocks noGrp="1"/>
          </p:cNvSpPr>
          <p:nvPr>
            <p:ph type="sldNum" idx="18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1A7C09F-83FD-42A5-ADED-A8D04818EE8F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Segoe UI"/>
              </a:rPr>
              <a:t>ID=d924773e-9a16-4d6d-9803-8cb819e99682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Segoe UI"/>
              </a:rPr>
              <a:t>Recipe=text_billboard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Segoe UI"/>
              </a:rPr>
              <a:t>Type=TextOnly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Segoe UI"/>
              </a:rPr>
              <a:t>Variant=0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Segoe UI"/>
              </a:rPr>
              <a:t>FamilyID=AccentBoxWalbaum_Zero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5" name="PlaceHolder 3"/>
          <p:cNvSpPr>
            <a:spLocks noGrp="1"/>
          </p:cNvSpPr>
          <p:nvPr>
            <p:ph type="sldNum" idx="212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440A93-A9AE-4A4F-AB86-48F1C069E65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0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9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1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2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AC20DE-7399-404A-9B27-8DFE040FB360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3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ftr" idx="4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C530FA6-9EAF-4D9D-8DF1-92879AAA6A0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6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2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ftr" idx="7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sldNum" idx="8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E016E4-CBBA-4121-9841-5C76B45949B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dt" idx="9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9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10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1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09E995-0A45-4DA6-A6B3-729F360BCC7F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dt" idx="12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 idx="13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14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6DB38B-59F9-41CC-8CFF-6F9A30520836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 idx="15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3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ftr" idx="16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ldNum" idx="1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3F4130-3A61-4CF2-B212-26204F41BC84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18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8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19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20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E409D6-26E6-41E9-875D-5A80318F1D29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dt" idx="21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97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ftr" idx="22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 type="sldNum" idx="2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66E61F-94C0-4DBD-9753-840F4B7DF479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 type="dt" idx="24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06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ftr" idx="25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sldNum" idx="26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1F07A1-79D3-49DA-87EA-D9795AE70E5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dt" idx="27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15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 idx="28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sldNum" idx="2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FD19B2-447B-4FB6-AFB4-5A370677A17A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dt" idx="30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23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ftr" idx="31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sldNum" idx="32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A2B7BC-9AB0-4B02-8FD7-9AC145182696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8"/>
          <p:cNvSpPr>
            <a:spLocks noGrp="1"/>
          </p:cNvSpPr>
          <p:nvPr>
            <p:ph type="dt" idx="33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6"/>
          <p:cNvSpPr/>
          <p:nvPr/>
        </p:nvSpPr>
        <p:spPr>
          <a:xfrm rot="5400000">
            <a:off x="5321520" y="363240"/>
            <a:ext cx="69480" cy="54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3" name="Rectangle 8"/>
          <p:cNvSpPr/>
          <p:nvPr/>
        </p:nvSpPr>
        <p:spPr>
          <a:xfrm>
            <a:off x="5099400" y="2935440"/>
            <a:ext cx="6214320" cy="147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8"/>
          <p:cNvSpPr>
            <a:spLocks noGrp="1"/>
          </p:cNvSpPr>
          <p:nvPr>
            <p:ph type="ftr" idx="34"/>
          </p:nvPr>
        </p:nvSpPr>
        <p:spPr>
          <a:xfrm>
            <a:off x="40417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9"/>
          <p:cNvSpPr>
            <a:spLocks noGrp="1"/>
          </p:cNvSpPr>
          <p:nvPr>
            <p:ph type="sldNum" idx="3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5E637F-7288-4611-B7A3-9F53FD6FC480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10"/>
          <p:cNvSpPr>
            <a:spLocks noGrp="1"/>
          </p:cNvSpPr>
          <p:nvPr>
            <p:ph type="dt" idx="36"/>
          </p:nvPr>
        </p:nvSpPr>
        <p:spPr>
          <a:xfrm>
            <a:off x="90540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45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46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5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6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0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1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4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5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9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0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5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6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79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0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1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2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3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8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89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0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6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7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1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2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8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09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3" name="Rectangle 6"/>
          <p:cNvSpPr/>
          <p:nvPr/>
        </p:nvSpPr>
        <p:spPr>
          <a:xfrm>
            <a:off x="666000" y="1533600"/>
            <a:ext cx="10913400" cy="37872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4" name="Rectangle 11"/>
          <p:cNvSpPr/>
          <p:nvPr/>
        </p:nvSpPr>
        <p:spPr>
          <a:xfrm>
            <a:off x="609120" y="2964960"/>
            <a:ext cx="12456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5" name="Rectangle 13"/>
          <p:cNvSpPr/>
          <p:nvPr/>
        </p:nvSpPr>
        <p:spPr>
          <a:xfrm rot="5400000">
            <a:off x="7364160" y="3424320"/>
            <a:ext cx="209952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1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22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Num" idx="38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CDEF7F-1679-42BC-A961-EF40597100C8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dt" idx="39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8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29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4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7818AF-2A7D-474F-8CD4-5B9A8970EA6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dt" idx="42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4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35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sldNum" idx="44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7DF1D1-7287-4BF9-B54F-F9DF8C69FC7E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dt" idx="45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1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42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sldNum" idx="4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20E270-9E87-425B-A819-45FF81E39023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dt" idx="48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9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50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50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E90814-3883-446B-903F-4ACC776816B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dt" idx="51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5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56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ldNum" idx="5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52643E8-C817-4BE7-84D9-6C59170E058F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dt" idx="54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0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61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sldNum" idx="56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31CFDF-158C-401B-888A-BE3F289D98D8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PlaceHolder 7"/>
          <p:cNvSpPr>
            <a:spLocks noGrp="1"/>
          </p:cNvSpPr>
          <p:nvPr>
            <p:ph type="dt" idx="57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9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0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sldNum" idx="5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09BF7F-BA87-4686-AC97-D82162B9659B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PlaceHolder 7"/>
          <p:cNvSpPr>
            <a:spLocks noGrp="1"/>
          </p:cNvSpPr>
          <p:nvPr>
            <p:ph type="dt" idx="60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8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79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sldNum" idx="62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EF5D42-125E-4A45-A122-FC4CDA4E194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dt" idx="63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sldNum" idx="6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D379B6-50F8-4ACD-B32A-ECE7E4DF41BE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dt" idx="66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5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96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sldNum" idx="68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521C5C-8447-4FEA-B675-71DAEF2511B0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PlaceHolder 8"/>
          <p:cNvSpPr>
            <a:spLocks noGrp="1"/>
          </p:cNvSpPr>
          <p:nvPr>
            <p:ph type="dt" idx="69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5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6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8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PlaceHolder 9"/>
          <p:cNvSpPr>
            <a:spLocks noGrp="1"/>
          </p:cNvSpPr>
          <p:nvPr>
            <p:ph type="sldNum" idx="7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D2C22A-86EB-4992-8515-ACF27D5534A5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PlaceHolder 10"/>
          <p:cNvSpPr>
            <a:spLocks noGrp="1"/>
          </p:cNvSpPr>
          <p:nvPr>
            <p:ph type="dt" idx="72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1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 type="ftr" idx="73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ldNum" idx="74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202207-51DE-4BAE-9497-B9732CDF1DC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dt" idx="75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4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25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ftr" idx="7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sldNum" idx="7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33B62E-2226-4151-B884-64E837F70095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dt" idx="78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0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1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ftr" idx="79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sldNum" idx="80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B13B5B-1344-4B10-ABE7-C726A35F073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dt" idx="81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ftr" idx="8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sldNum" idx="8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1549E9D-6E91-4178-8C6D-6D368B383E3A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PlaceHolder 6"/>
          <p:cNvSpPr>
            <a:spLocks noGrp="1"/>
          </p:cNvSpPr>
          <p:nvPr>
            <p:ph type="dt" idx="84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5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46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ftr" idx="85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Num" idx="86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541799-1258-4AE3-A04E-E29D90A34B64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dt" idx="87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1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2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3" name="PlaceHolder 1"/>
          <p:cNvSpPr>
            <a:spLocks noGrp="1"/>
          </p:cNvSpPr>
          <p:nvPr>
            <p:ph type="ftr" idx="8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ldNum" idx="8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F235E7-5FE6-48A1-96D3-4E3AF0B50FE2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dt" idx="90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6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7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 type="sldNum" idx="92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A50E8E-8FB5-416C-B1A1-BEDC8B5EDDC4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 type="dt" idx="93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66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 type="ftr" idx="9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PlaceHolder 6"/>
          <p:cNvSpPr>
            <a:spLocks noGrp="1"/>
          </p:cNvSpPr>
          <p:nvPr>
            <p:ph type="sldNum" idx="9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51279E2-807F-438F-892D-DBB8C758E8CA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PlaceHolder 7"/>
          <p:cNvSpPr>
            <a:spLocks noGrp="1"/>
          </p:cNvSpPr>
          <p:nvPr>
            <p:ph type="dt" idx="96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4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75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ftr" idx="9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PlaceHolder 6"/>
          <p:cNvSpPr>
            <a:spLocks noGrp="1"/>
          </p:cNvSpPr>
          <p:nvPr>
            <p:ph type="sldNum" idx="98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B7B223-E344-4581-BD55-71892EEAB69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PlaceHolder 7"/>
          <p:cNvSpPr>
            <a:spLocks noGrp="1"/>
          </p:cNvSpPr>
          <p:nvPr>
            <p:ph type="dt" idx="99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3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84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ftr" idx="10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sldNum" idx="10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AA5991-5BDF-4C61-A0E7-72982EBB1F4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PlaceHolder 6"/>
          <p:cNvSpPr>
            <a:spLocks noGrp="1"/>
          </p:cNvSpPr>
          <p:nvPr>
            <p:ph type="dt" idx="102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1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92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 type="ftr" idx="103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 type="sldNum" idx="104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6D5F25-108D-4CB1-A835-7EC42F59E829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PlaceHolder 8"/>
          <p:cNvSpPr>
            <a:spLocks noGrp="1"/>
          </p:cNvSpPr>
          <p:nvPr>
            <p:ph type="dt" idx="105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1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02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PlaceHolder 8"/>
          <p:cNvSpPr>
            <a:spLocks noGrp="1"/>
          </p:cNvSpPr>
          <p:nvPr>
            <p:ph type="ftr" idx="10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PlaceHolder 9"/>
          <p:cNvSpPr>
            <a:spLocks noGrp="1"/>
          </p:cNvSpPr>
          <p:nvPr>
            <p:ph type="sldNum" idx="10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835102-58C7-4494-A293-A6634FBE318E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PlaceHolder 10"/>
          <p:cNvSpPr>
            <a:spLocks noGrp="1"/>
          </p:cNvSpPr>
          <p:nvPr>
            <p:ph type="dt" idx="108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14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15" name="PlaceHolder 1"/>
          <p:cNvSpPr>
            <a:spLocks noGrp="1"/>
          </p:cNvSpPr>
          <p:nvPr>
            <p:ph type="ftr" idx="109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ldNum" idx="110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0741AB9-5AA0-41D3-A36F-4A246F5F876A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dt" idx="111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0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21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ftr" idx="11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sldNum" idx="11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9ADD6F-1789-4C1F-A5F7-AC519A537256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dt" idx="114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6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27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ftr" idx="115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sldNum" idx="116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A7FEB63-73CC-430A-898C-1CC3A62571E0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dt" idx="117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3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34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ftr" idx="11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PlaceHolder 5"/>
          <p:cNvSpPr>
            <a:spLocks noGrp="1"/>
          </p:cNvSpPr>
          <p:nvPr>
            <p:ph type="sldNum" idx="11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CD42CA-4EB0-4E53-BC91-810C9BD35DE0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PlaceHolder 6"/>
          <p:cNvSpPr>
            <a:spLocks noGrp="1"/>
          </p:cNvSpPr>
          <p:nvPr>
            <p:ph type="dt" idx="120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1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42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ftr" idx="121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sldNum" idx="122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186934C-0A6A-46BA-B675-A81121E8D06C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dt" idx="123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4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49" name="PlaceHolder 1"/>
          <p:cNvSpPr>
            <a:spLocks noGrp="1"/>
          </p:cNvSpPr>
          <p:nvPr>
            <p:ph type="ftr" idx="12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sldNum" idx="12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FA03BE-EFFF-4FEE-A1E8-A2FF719902B4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dt" idx="126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2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53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ftr" idx="12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 type="sldNum" idx="128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730175-71A8-4A0C-92B6-AF18E9DA57B8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 type="dt" idx="129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1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62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 type="ftr" idx="13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PlaceHolder 6"/>
          <p:cNvSpPr>
            <a:spLocks noGrp="1"/>
          </p:cNvSpPr>
          <p:nvPr>
            <p:ph type="sldNum" idx="13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5BEC23-D8C2-42CE-B9AD-A1FF2C78A92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PlaceHolder 7"/>
          <p:cNvSpPr>
            <a:spLocks noGrp="1"/>
          </p:cNvSpPr>
          <p:nvPr>
            <p:ph type="dt" idx="132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0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71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ftr" idx="133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sldNum" idx="134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D25965-DCDD-4675-AB09-6D8136E1C88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PlaceHolder 7"/>
          <p:cNvSpPr>
            <a:spLocks noGrp="1"/>
          </p:cNvSpPr>
          <p:nvPr>
            <p:ph type="dt" idx="135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9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0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ftr" idx="13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PlaceHolder 5"/>
          <p:cNvSpPr>
            <a:spLocks noGrp="1"/>
          </p:cNvSpPr>
          <p:nvPr>
            <p:ph type="sldNum" idx="13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551D8A-F5FA-4F50-AAF4-0ACC0FD66B9F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PlaceHolder 6"/>
          <p:cNvSpPr>
            <a:spLocks noGrp="1"/>
          </p:cNvSpPr>
          <p:nvPr>
            <p:ph type="dt" idx="138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ftr" idx="139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sldNum" idx="140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A50905-D263-4120-BF76-0B9B89C0BA24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PlaceHolder 8"/>
          <p:cNvSpPr>
            <a:spLocks noGrp="1"/>
          </p:cNvSpPr>
          <p:nvPr>
            <p:ph type="dt" idx="141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9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" name="PlaceHolder 8"/>
          <p:cNvSpPr>
            <a:spLocks noGrp="1"/>
          </p:cNvSpPr>
          <p:nvPr>
            <p:ph type="ftr" idx="14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PlaceHolder 9"/>
          <p:cNvSpPr>
            <a:spLocks noGrp="1"/>
          </p:cNvSpPr>
          <p:nvPr>
            <p:ph type="sldNum" idx="14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A86B25-1AE6-488A-A5DA-510EB1CFF07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PlaceHolder 10"/>
          <p:cNvSpPr>
            <a:spLocks noGrp="1"/>
          </p:cNvSpPr>
          <p:nvPr>
            <p:ph type="dt" idx="144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9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10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11" name="PlaceHolder 1"/>
          <p:cNvSpPr>
            <a:spLocks noGrp="1"/>
          </p:cNvSpPr>
          <p:nvPr>
            <p:ph type="ftr" idx="145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sldNum" idx="146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11988A-E0FF-4B37-9198-0227D7FE38AB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dt" idx="147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17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ftr" idx="14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sldNum" idx="14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80F87E-4A0F-465C-BBBB-9FFD122FA1F0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dt" idx="150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23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ftr" idx="151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sldNum" idx="152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DF5F62-8FA3-494D-96CB-B6F04E3BBF36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 type="dt" idx="153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9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0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 type="ftr" idx="15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 type="sldNum" idx="15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1C9CF4-A861-4F09-B705-7C9D988D797B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 type="dt" idx="156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ftr" idx="15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sldNum" idx="158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6948B8-BF67-497A-93AC-45FA7D817E16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 type="dt" idx="159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3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4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5" name="PlaceHolder 1"/>
          <p:cNvSpPr>
            <a:spLocks noGrp="1"/>
          </p:cNvSpPr>
          <p:nvPr>
            <p:ph type="ftr" idx="16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sldNum" idx="16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9E5E69-8C2C-4C01-A9BC-BD812DF0E3DA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dt" idx="162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8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49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4" name="PlaceHolder 5"/>
          <p:cNvSpPr>
            <a:spLocks noGrp="1"/>
          </p:cNvSpPr>
          <p:nvPr>
            <p:ph type="ftr" idx="163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PlaceHolder 6"/>
          <p:cNvSpPr>
            <a:spLocks noGrp="1"/>
          </p:cNvSpPr>
          <p:nvPr>
            <p:ph type="sldNum" idx="164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1D3430-60AA-41E2-85A0-66F49BFC8A58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PlaceHolder 7"/>
          <p:cNvSpPr>
            <a:spLocks noGrp="1"/>
          </p:cNvSpPr>
          <p:nvPr>
            <p:ph type="dt" idx="165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7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8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" name="PlaceHolder 5"/>
          <p:cNvSpPr>
            <a:spLocks noGrp="1"/>
          </p:cNvSpPr>
          <p:nvPr>
            <p:ph type="ftr" idx="16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PlaceHolder 6"/>
          <p:cNvSpPr>
            <a:spLocks noGrp="1"/>
          </p:cNvSpPr>
          <p:nvPr>
            <p:ph type="sldNum" idx="16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08399C-C92B-4E10-B0F5-5C2DF09CC9E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PlaceHolder 7"/>
          <p:cNvSpPr>
            <a:spLocks noGrp="1"/>
          </p:cNvSpPr>
          <p:nvPr>
            <p:ph type="dt" idx="168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6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7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" name="PlaceHolder 5"/>
          <p:cNvSpPr>
            <a:spLocks noGrp="1"/>
          </p:cNvSpPr>
          <p:nvPr>
            <p:ph type="ftr" idx="169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PlaceHolder 6"/>
          <p:cNvSpPr>
            <a:spLocks noGrp="1"/>
          </p:cNvSpPr>
          <p:nvPr>
            <p:ph type="sldNum" idx="170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AFCA7D-3C8C-4A5C-BA2B-69C04312DD9F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PlaceHolder 7"/>
          <p:cNvSpPr>
            <a:spLocks noGrp="1"/>
          </p:cNvSpPr>
          <p:nvPr>
            <p:ph type="dt" idx="171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5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6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 type="ftr" idx="17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PlaceHolder 5"/>
          <p:cNvSpPr>
            <a:spLocks noGrp="1"/>
          </p:cNvSpPr>
          <p:nvPr>
            <p:ph type="sldNum" idx="17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FB56B1-60C5-4FE1-A0B0-BBC1B9937232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PlaceHolder 6"/>
          <p:cNvSpPr>
            <a:spLocks noGrp="1"/>
          </p:cNvSpPr>
          <p:nvPr>
            <p:ph type="dt" idx="174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84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0" name="PlaceHolder 6"/>
          <p:cNvSpPr>
            <a:spLocks noGrp="1"/>
          </p:cNvSpPr>
          <p:nvPr>
            <p:ph type="ftr" idx="175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PlaceHolder 7"/>
          <p:cNvSpPr>
            <a:spLocks noGrp="1"/>
          </p:cNvSpPr>
          <p:nvPr>
            <p:ph type="sldNum" idx="176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46AF2B-DCBC-4FCD-A1A1-15B3422463E5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PlaceHolder 8"/>
          <p:cNvSpPr>
            <a:spLocks noGrp="1"/>
          </p:cNvSpPr>
          <p:nvPr>
            <p:ph type="dt" idx="177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" name="Rectangle 7"/>
          <p:cNvSpPr/>
          <p:nvPr/>
        </p:nvSpPr>
        <p:spPr>
          <a:xfrm>
            <a:off x="558360" y="0"/>
            <a:ext cx="11163960" cy="20152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94" name="Rectangle 11"/>
          <p:cNvSpPr/>
          <p:nvPr/>
        </p:nvSpPr>
        <p:spPr>
          <a:xfrm>
            <a:off x="498960" y="7873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" name="PlaceHolder 8"/>
          <p:cNvSpPr>
            <a:spLocks noGrp="1"/>
          </p:cNvSpPr>
          <p:nvPr>
            <p:ph type="ftr" idx="17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PlaceHolder 9"/>
          <p:cNvSpPr>
            <a:spLocks noGrp="1"/>
          </p:cNvSpPr>
          <p:nvPr>
            <p:ph type="sldNum" idx="17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CE71E2E-D9F4-4B7D-94A8-98A86B009FD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PlaceHolder 10"/>
          <p:cNvSpPr>
            <a:spLocks noGrp="1"/>
          </p:cNvSpPr>
          <p:nvPr>
            <p:ph type="dt" idx="180"/>
          </p:nvPr>
        </p:nvSpPr>
        <p:spPr>
          <a:xfrm>
            <a:off x="110196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06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07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0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3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4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8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19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/>
          <p:cNvSpPr/>
          <p:nvPr/>
        </p:nvSpPr>
        <p:spPr>
          <a:xfrm>
            <a:off x="1528920" y="1473120"/>
            <a:ext cx="9140400" cy="30038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  <a:ea typeface="DejaVu Sans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24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25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28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29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31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32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38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39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45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46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2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3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8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9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7324200" y="631080"/>
            <a:ext cx="4511880" cy="54903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6" name="CustomShape 2"/>
          <p:cNvSpPr/>
          <p:nvPr/>
        </p:nvSpPr>
        <p:spPr>
          <a:xfrm>
            <a:off x="7260480" y="1179720"/>
            <a:ext cx="122760" cy="69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7792200" y="2185560"/>
            <a:ext cx="3677760" cy="3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9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5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5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5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5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5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7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7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7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8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5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5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1802880" y="1691640"/>
            <a:ext cx="8582760" cy="217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rtl="1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66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J-Link Firmware Dump</a:t>
            </a:r>
            <a:br>
              <a:rPr sz="6600"/>
            </a:b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 </a:t>
            </a:r>
            <a:br>
              <a:rPr sz="6600"/>
            </a:b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Dump , structure , validation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subTitle"/>
          </p:nvPr>
        </p:nvSpPr>
        <p:spPr>
          <a:xfrm>
            <a:off x="2487240" y="4142160"/>
            <a:ext cx="7220160" cy="682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rtl="1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venir Next LT Pro"/>
              </a:rPr>
              <a:t>Mohammad Mazarei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3" name="Rectangle 4"/>
          <p:cNvSpPr/>
          <p:nvPr/>
        </p:nvSpPr>
        <p:spPr>
          <a:xfrm>
            <a:off x="5315400" y="6394680"/>
            <a:ext cx="1536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rgbClr val="939393"/>
                </a:solidFill>
                <a:effectLst/>
                <a:uFillTx/>
                <a:latin typeface="Avenir Next LT Pro"/>
                <a:ea typeface="DejaVu Sans"/>
              </a:rPr>
              <a:t>sisoog.com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4" name="Picture 6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790920" y="1938600"/>
            <a:ext cx="7665480" cy="298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How To Dump J-Link Firmware</a:t>
            </a: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/>
          </p:nvPr>
        </p:nvSpPr>
        <p:spPr>
          <a:xfrm>
            <a:off x="8613720" y="1938600"/>
            <a:ext cx="2684880" cy="29865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8" name="Rectangle 3"/>
          <p:cNvSpPr/>
          <p:nvPr/>
        </p:nvSpPr>
        <p:spPr>
          <a:xfrm>
            <a:off x="5410440" y="6338880"/>
            <a:ext cx="139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939393"/>
                </a:solidFill>
                <a:effectLst/>
                <a:uFillTx/>
                <a:latin typeface="Avenir Next LT Pro"/>
                <a:ea typeface="DejaVu Sans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" name="Slide Number Placeholder 3"/>
          <p:cNvSpPr/>
          <p:nvPr/>
        </p:nvSpPr>
        <p:spPr>
          <a:xfrm>
            <a:off x="10959840" y="6405480"/>
            <a:ext cx="44136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808080"/>
                </a:solidFill>
                <a:effectLst/>
                <a:uFillTx/>
                <a:latin typeface="Avenir Next LT Pro"/>
                <a:ea typeface="DejaVu Sans"/>
              </a:rPr>
              <a:t>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0" name="Picture 3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1" name="" descr=""/>
          <p:cNvPicPr/>
          <p:nvPr/>
        </p:nvPicPr>
        <p:blipFill>
          <a:blip r:embed="rId2"/>
          <a:stretch/>
        </p:blipFill>
        <p:spPr>
          <a:xfrm>
            <a:off x="8754120" y="2203920"/>
            <a:ext cx="2451600" cy="2462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J-Link can Upgrade from USB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ftr" idx="19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Num" idx="19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F0DCBB-92D6-4988-833C-0656CE595367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45" name="Picture 10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6" name="" descr=""/>
          <p:cNvPicPr/>
          <p:nvPr/>
        </p:nvPicPr>
        <p:blipFill>
          <a:blip r:embed="rId2"/>
          <a:stretch/>
        </p:blipFill>
        <p:spPr>
          <a:xfrm>
            <a:off x="5230440" y="2214360"/>
            <a:ext cx="6441120" cy="379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7" name="PlaceHolder 11"/>
          <p:cNvSpPr/>
          <p:nvPr/>
        </p:nvSpPr>
        <p:spPr>
          <a:xfrm>
            <a:off x="520200" y="2162160"/>
            <a:ext cx="1074924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🚀 We can sniff USB !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      But This way is hard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🎯 Probably firmware saved in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    SEGGER J-Link path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Look “libjlinkarm.so” library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ftr" idx="19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sldNum" idx="19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AB358C-7D9D-4C3C-A96E-586D14D40343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51" name="Picture 11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2" name="" descr=""/>
          <p:cNvPicPr/>
          <p:nvPr/>
        </p:nvPicPr>
        <p:blipFill>
          <a:blip r:embed="rId2"/>
          <a:stretch/>
        </p:blipFill>
        <p:spPr>
          <a:xfrm>
            <a:off x="5956920" y="2075040"/>
            <a:ext cx="5794560" cy="357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3" name="" descr=""/>
          <p:cNvPicPr/>
          <p:nvPr/>
        </p:nvPicPr>
        <p:blipFill>
          <a:blip r:embed="rId3"/>
          <a:srcRect l="0" t="0" r="18168" b="0"/>
          <a:stretch/>
        </p:blipFill>
        <p:spPr>
          <a:xfrm>
            <a:off x="5955840" y="5677560"/>
            <a:ext cx="5837400" cy="67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4" name="PlaceHolder 12"/>
          <p:cNvSpPr/>
          <p:nvPr/>
        </p:nvSpPr>
        <p:spPr>
          <a:xfrm>
            <a:off x="560520" y="2202840"/>
            <a:ext cx="531540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🚀 Finding this table in the library was easy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🤕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unfortunately some of the firmwares are compressed/encrypted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5" name="" descr=""/>
          <p:cNvPicPr/>
          <p:nvPr/>
        </p:nvPicPr>
        <p:blipFill>
          <a:blip r:embed="rId4"/>
          <a:stretch/>
        </p:blipFill>
        <p:spPr>
          <a:xfrm>
            <a:off x="1866600" y="3736800"/>
            <a:ext cx="2307240" cy="231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767880" y="53460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We Love OpenSource World :)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ftr" idx="19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sldNum" idx="19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7DA6BD-D339-4158-9ACA-46CE6A5E964F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59" name="Picture 12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0" name="" descr=""/>
          <p:cNvPicPr/>
          <p:nvPr/>
        </p:nvPicPr>
        <p:blipFill>
          <a:blip r:embed="rId2"/>
          <a:srcRect l="13006" t="3101" r="13265" b="0"/>
          <a:stretch/>
        </p:blipFill>
        <p:spPr>
          <a:xfrm>
            <a:off x="733320" y="2383920"/>
            <a:ext cx="5096160" cy="351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1" name="" descr=""/>
          <p:cNvPicPr/>
          <p:nvPr/>
        </p:nvPicPr>
        <p:blipFill>
          <a:blip r:embed="rId3"/>
          <a:stretch/>
        </p:blipFill>
        <p:spPr>
          <a:xfrm>
            <a:off x="8084160" y="2073600"/>
            <a:ext cx="3608280" cy="169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2" name="" descr=""/>
          <p:cNvPicPr/>
          <p:nvPr/>
        </p:nvPicPr>
        <p:blipFill>
          <a:blip r:embed="rId4"/>
          <a:stretch/>
        </p:blipFill>
        <p:spPr>
          <a:xfrm>
            <a:off x="8101800" y="4065120"/>
            <a:ext cx="3503520" cy="1312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About  JLINKARM_GetEmbeddedFWString()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 type="ftr" idx="20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sldNum" idx="20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B0F15D-8E19-4570-9C89-292FBDAAA088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66" name="Picture 14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7" name=""/>
          <p:cNvSpPr/>
          <p:nvPr/>
        </p:nvSpPr>
        <p:spPr>
          <a:xfrm>
            <a:off x="4676040" y="2152800"/>
            <a:ext cx="6861960" cy="16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768" name="" descr=""/>
          <p:cNvPicPr/>
          <p:nvPr/>
        </p:nvPicPr>
        <p:blipFill>
          <a:blip r:embed="rId2"/>
          <a:srcRect l="0" t="0" r="19267" b="0"/>
          <a:stretch/>
        </p:blipFill>
        <p:spPr>
          <a:xfrm>
            <a:off x="570240" y="2077560"/>
            <a:ext cx="5472720" cy="211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9" name="" descr=""/>
          <p:cNvPicPr/>
          <p:nvPr/>
        </p:nvPicPr>
        <p:blipFill>
          <a:blip r:embed="rId3"/>
          <a:stretch/>
        </p:blipFill>
        <p:spPr>
          <a:xfrm>
            <a:off x="577080" y="4618080"/>
            <a:ext cx="3855960" cy="103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0" name="" descr=""/>
          <p:cNvPicPr/>
          <p:nvPr/>
        </p:nvPicPr>
        <p:blipFill>
          <a:blip r:embed="rId4"/>
          <a:srcRect l="0" t="0" r="0" b="32729"/>
          <a:stretch/>
        </p:blipFill>
        <p:spPr>
          <a:xfrm>
            <a:off x="6242400" y="4300560"/>
            <a:ext cx="5282640" cy="190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1" name="" descr=""/>
          <p:cNvPicPr/>
          <p:nvPr/>
        </p:nvPicPr>
        <p:blipFill>
          <a:blip r:embed="rId5"/>
          <a:srcRect l="0" t="0" r="15597" b="0"/>
          <a:stretch/>
        </p:blipFill>
        <p:spPr>
          <a:xfrm>
            <a:off x="6272280" y="2166840"/>
            <a:ext cx="5352120" cy="1541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I love C &amp; Linux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ftr" idx="20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sldNum" idx="20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94F4EE-C737-4541-B91F-D29FD8C5C312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75" name="Picture 15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6" name="PlaceHolder 13"/>
          <p:cNvSpPr/>
          <p:nvPr/>
        </p:nvSpPr>
        <p:spPr>
          <a:xfrm>
            <a:off x="520560" y="2162520"/>
            <a:ext cx="686232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It’s Very Simple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1. make Simple C Programm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2. load libjlinkarm.so with dlopen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3. intercept ‘malloc’ founction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5. call ‘JLINK_GetEmbeddedFWString’ founction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6. dump the memory allocated by malloc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77" name="" descr=""/>
          <p:cNvPicPr/>
          <p:nvPr/>
        </p:nvPicPr>
        <p:blipFill>
          <a:blip r:embed="rId2"/>
          <a:srcRect l="0" t="33462" r="0" b="0"/>
          <a:stretch/>
        </p:blipFill>
        <p:spPr>
          <a:xfrm>
            <a:off x="7506360" y="14040"/>
            <a:ext cx="4119480" cy="187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8" name="" descr=""/>
          <p:cNvPicPr/>
          <p:nvPr/>
        </p:nvPicPr>
        <p:blipFill>
          <a:blip r:embed="rId3"/>
          <a:srcRect l="4879" t="0" r="12843" b="10870"/>
          <a:stretch/>
        </p:blipFill>
        <p:spPr>
          <a:xfrm>
            <a:off x="7281000" y="1918080"/>
            <a:ext cx="4472640" cy="4429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We have Problem (Bootloader)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ftr" idx="20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sldNum" idx="20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39F114-D95E-460E-A3FE-AB2C07E231E5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2" name="Picture 16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3" name="" descr=""/>
          <p:cNvPicPr/>
          <p:nvPr/>
        </p:nvPicPr>
        <p:blipFill>
          <a:blip r:embed="rId2"/>
          <a:stretch/>
        </p:blipFill>
        <p:spPr>
          <a:xfrm>
            <a:off x="8951760" y="2278080"/>
            <a:ext cx="2751120" cy="345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4" name="PlaceHolder 14"/>
          <p:cNvSpPr/>
          <p:nvPr/>
        </p:nvSpPr>
        <p:spPr>
          <a:xfrm>
            <a:off x="520560" y="2162880"/>
            <a:ext cx="836892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It’s Simple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OTA firmware doesn’t have a Bootloader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FW without Bootloadr cannot run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💡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Copy IVT Table from 0x8010000 To 0x8000000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How to extract bootloadr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ftr" idx="20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sldNum" idx="20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B01BCB-DC30-4F37-BFCA-8F7C4707D7F6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8" name="Picture 17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" name="" descr=""/>
          <p:cNvPicPr/>
          <p:nvPr/>
        </p:nvPicPr>
        <p:blipFill>
          <a:blip r:embed="rId2"/>
          <a:stretch/>
        </p:blipFill>
        <p:spPr>
          <a:xfrm>
            <a:off x="4807800" y="2557440"/>
            <a:ext cx="3088800" cy="3102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USB Segger fw dump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 type="ftr" idx="20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PlaceHolder 3"/>
          <p:cNvSpPr>
            <a:spLocks noGrp="1"/>
          </p:cNvSpPr>
          <p:nvPr>
            <p:ph type="sldNum" idx="20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559C0D-C0B9-41F2-BC18-36EA17201219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93" name="Picture 8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4" name="" descr=""/>
          <p:cNvPicPr/>
          <p:nvPr/>
        </p:nvPicPr>
        <p:blipFill>
          <a:blip r:embed="rId2"/>
          <a:stretch/>
        </p:blipFill>
        <p:spPr>
          <a:xfrm>
            <a:off x="6468480" y="807840"/>
            <a:ext cx="5247000" cy="277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5" name="" descr=""/>
          <p:cNvPicPr/>
          <p:nvPr/>
        </p:nvPicPr>
        <p:blipFill>
          <a:blip r:embed="rId3"/>
          <a:stretch/>
        </p:blipFill>
        <p:spPr>
          <a:xfrm>
            <a:off x="6468480" y="3793320"/>
            <a:ext cx="4161240" cy="21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6" name="" descr=""/>
          <p:cNvPicPr/>
          <p:nvPr/>
        </p:nvPicPr>
        <p:blipFill>
          <a:blip r:embed="rId4"/>
          <a:srcRect l="0" t="0" r="5721" b="0"/>
          <a:stretch/>
        </p:blipFill>
        <p:spPr>
          <a:xfrm>
            <a:off x="502920" y="2120400"/>
            <a:ext cx="5871240" cy="3576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lang="en-US" sz="54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Thanks to Emil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ftr" idx="21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sldNum" idx="21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8B2F20-D75E-4E32-8E71-8C2EC8424F6E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00" name="Picture 1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1" name="" descr=""/>
          <p:cNvPicPr/>
          <p:nvPr/>
        </p:nvPicPr>
        <p:blipFill>
          <a:blip r:embed="rId2"/>
          <a:stretch/>
        </p:blipFill>
        <p:spPr>
          <a:xfrm>
            <a:off x="841320" y="2320560"/>
            <a:ext cx="3027600" cy="309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2" name=""/>
          <p:cNvSpPr/>
          <p:nvPr/>
        </p:nvSpPr>
        <p:spPr>
          <a:xfrm>
            <a:off x="4312440" y="2603520"/>
            <a:ext cx="45424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https://uglyduck.vajn.icu/ep/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/>
          <p:nvPr/>
        </p:nvSpPr>
        <p:spPr>
          <a:xfrm>
            <a:off x="612720" y="1078920"/>
            <a:ext cx="626688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rtl="1">
              <a:lnSpc>
                <a:spcPct val="90000"/>
              </a:lnSpc>
              <a:tabLst>
                <a:tab algn="l" pos="0"/>
              </a:tabLst>
            </a:pPr>
            <a:r>
              <a:rPr b="0" lang="en-US" sz="52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Introduction</a:t>
            </a:r>
            <a:endParaRPr b="0" lang="en-US" sz="5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6" name="TextShape 2"/>
          <p:cNvSpPr/>
          <p:nvPr/>
        </p:nvSpPr>
        <p:spPr>
          <a:xfrm>
            <a:off x="612720" y="3355920"/>
            <a:ext cx="6266880" cy="28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I am an Electronic and Embedded System Engineer with over 15 years of professional experience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Have been in contact with exciting topics such as Electronics, Programming (mainly for Hardware) Embedded Linux, Real-time operating systems, Embedded systems, Sensors and telecommunication networks, IoT devices, etc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and co-founder of </a:t>
            </a:r>
            <a:r>
              <a:rPr b="1" lang="en-US" sz="1800" strike="noStrike" u="none">
                <a:solidFill>
                  <a:srgbClr val="3465a4"/>
                </a:solidFill>
                <a:effectLst/>
                <a:uFillTx/>
                <a:latin typeface="Avenir Next LT Pro"/>
                <a:ea typeface="DejaVu Sans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7" name="Picture Placeholder 2" descr=""/>
          <p:cNvPicPr/>
          <p:nvPr/>
        </p:nvPicPr>
        <p:blipFill>
          <a:blip r:embed="rId1"/>
          <a:srcRect l="-215980" t="-457166" r="-215980" b="-457166"/>
          <a:stretch/>
        </p:blipFill>
        <p:spPr>
          <a:xfrm>
            <a:off x="7680960" y="0"/>
            <a:ext cx="4502160" cy="685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8" name="" descr=""/>
          <p:cNvPicPr/>
          <p:nvPr/>
        </p:nvPicPr>
        <p:blipFill>
          <a:blip r:embed="rId2"/>
          <a:stretch/>
        </p:blipFill>
        <p:spPr>
          <a:xfrm>
            <a:off x="7787520" y="1600200"/>
            <a:ext cx="3865680" cy="3882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extShape 3"/>
          <p:cNvSpPr/>
          <p:nvPr/>
        </p:nvSpPr>
        <p:spPr>
          <a:xfrm>
            <a:off x="7772400" y="978480"/>
            <a:ext cx="3716280" cy="11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rtl="1">
              <a:lnSpc>
                <a:spcPct val="9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Thank you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4" name="Online Image Placeholder 4" descr="Envelope"/>
          <p:cNvPicPr/>
          <p:nvPr/>
        </p:nvPicPr>
        <p:blipFill>
          <a:blip r:embed="rId1"/>
          <a:stretch/>
        </p:blipFill>
        <p:spPr>
          <a:xfrm>
            <a:off x="7772400" y="3558240"/>
            <a:ext cx="451800" cy="45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5" name="TextShape 6"/>
          <p:cNvSpPr/>
          <p:nvPr/>
        </p:nvSpPr>
        <p:spPr>
          <a:xfrm>
            <a:off x="7772400" y="4071240"/>
            <a:ext cx="3715560" cy="4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zeus@sisoog.com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6" name="Online Image Placeholder 5" descr="Monitor"/>
          <p:cNvPicPr/>
          <p:nvPr/>
        </p:nvPicPr>
        <p:blipFill>
          <a:blip r:embed="rId2"/>
          <a:stretch/>
        </p:blipFill>
        <p:spPr>
          <a:xfrm>
            <a:off x="7772400" y="4754880"/>
            <a:ext cx="451800" cy="45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" name="TextShape 10"/>
          <p:cNvSpPr/>
          <p:nvPr/>
        </p:nvSpPr>
        <p:spPr>
          <a:xfrm>
            <a:off x="7772400" y="5213880"/>
            <a:ext cx="3715560" cy="4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www.sisoog.com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" name="TextShape 11"/>
          <p:cNvSpPr/>
          <p:nvPr/>
        </p:nvSpPr>
        <p:spPr>
          <a:xfrm>
            <a:off x="7772400" y="2791800"/>
            <a:ext cx="3715560" cy="4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Twitter.com/sisoog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rtl="1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DejaVu Sans"/>
              </a:rPr>
              <a:t>t.me/sisoog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9" name="Online Image Placeholder 6" descr="Connections with solid fill"/>
          <p:cNvPicPr/>
          <p:nvPr/>
        </p:nvPicPr>
        <p:blipFill>
          <a:blip r:embed="rId3"/>
          <a:stretch/>
        </p:blipFill>
        <p:spPr>
          <a:xfrm>
            <a:off x="7772400" y="2334960"/>
            <a:ext cx="451800" cy="45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0" name="TextShape 12"/>
          <p:cNvSpPr/>
          <p:nvPr/>
        </p:nvSpPr>
        <p:spPr>
          <a:xfrm>
            <a:off x="8540640" y="6356520"/>
            <a:ext cx="273780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F0DA229-B3CC-40AE-B2A8-4047C97EA93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"/>
                <a:ea typeface="DejaVu San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1" name=""/>
          <p:cNvSpPr/>
          <p:nvPr/>
        </p:nvSpPr>
        <p:spPr>
          <a:xfrm>
            <a:off x="997200" y="5257800"/>
            <a:ext cx="5024880" cy="16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12" name="" descr=""/>
          <p:cNvPicPr/>
          <p:nvPr/>
        </p:nvPicPr>
        <p:blipFill>
          <a:blip r:embed="rId4"/>
          <a:stretch/>
        </p:blipFill>
        <p:spPr>
          <a:xfrm>
            <a:off x="669600" y="554760"/>
            <a:ext cx="5426280" cy="5443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1078920" y="1938600"/>
            <a:ext cx="7009920" cy="298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54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Waht is J-Link</a:t>
            </a:r>
            <a:br>
              <a:rPr sz="5400"/>
            </a:br>
            <a:endParaRPr b="0" lang="en-US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8613720" y="1938600"/>
            <a:ext cx="2684880" cy="29865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1" name="Rectangle 5"/>
          <p:cNvSpPr/>
          <p:nvPr/>
        </p:nvSpPr>
        <p:spPr>
          <a:xfrm>
            <a:off x="5410440" y="6338880"/>
            <a:ext cx="1398960" cy="36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939393"/>
                </a:solidFill>
                <a:effectLst/>
                <a:uFillTx/>
                <a:latin typeface="Avenir Next LT Pro"/>
                <a:ea typeface="DejaVu Sans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Slide Number Placeholder 5"/>
          <p:cNvSpPr/>
          <p:nvPr/>
        </p:nvSpPr>
        <p:spPr>
          <a:xfrm>
            <a:off x="10959840" y="6405480"/>
            <a:ext cx="44136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808080"/>
                </a:solidFill>
                <a:effectLst/>
                <a:uFillTx/>
                <a:latin typeface="Avenir Next LT Pro"/>
                <a:ea typeface="DejaVu Sans"/>
              </a:rPr>
              <a:t>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3" name="Picture 7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4" name="" descr=""/>
          <p:cNvPicPr/>
          <p:nvPr/>
        </p:nvPicPr>
        <p:blipFill>
          <a:blip r:embed="rId2"/>
          <a:stretch/>
        </p:blipFill>
        <p:spPr>
          <a:xfrm>
            <a:off x="8598600" y="2459880"/>
            <a:ext cx="2636280" cy="2189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769320" y="59472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 </a:t>
            </a: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SEGGER J-Link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/>
          </p:nvPr>
        </p:nvSpPr>
        <p:spPr>
          <a:xfrm>
            <a:off x="560160" y="2075400"/>
            <a:ext cx="10749240" cy="403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10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Professional in-circuit programmer &amp; debuggerfor MCUs/SoCs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8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By SEGGER, supports ARM Cortex-M/A/R, RISC-V, and select others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8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Debug interfaces: SWD, JTAG, cJTAG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8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Cross-platform tools: J-Link Commander, GDB Server, J-Flash, RTT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10000"/>
              </a:lnSpc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10000"/>
              </a:lnSpc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7" name="PlaceHolder 3"/>
          <p:cNvSpPr>
            <a:spLocks noGrp="1"/>
          </p:cNvSpPr>
          <p:nvPr>
            <p:ph type="ftr" idx="18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PlaceHolder 4"/>
          <p:cNvSpPr>
            <a:spLocks noGrp="1"/>
          </p:cNvSpPr>
          <p:nvPr>
            <p:ph type="sldNum" idx="185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5FE2AA-0254-47BD-81C7-BFD5C6C82364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99" name="Picture 6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0" name="" descr=""/>
          <p:cNvPicPr/>
          <p:nvPr/>
        </p:nvPicPr>
        <p:blipFill>
          <a:blip r:embed="rId2"/>
          <a:stretch/>
        </p:blipFill>
        <p:spPr>
          <a:xfrm>
            <a:off x="7876440" y="4214520"/>
            <a:ext cx="3432960" cy="192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1" name="" descr=""/>
          <p:cNvPicPr/>
          <p:nvPr/>
        </p:nvPicPr>
        <p:blipFill>
          <a:blip r:embed="rId3"/>
          <a:stretch/>
        </p:blipFill>
        <p:spPr>
          <a:xfrm>
            <a:off x="947880" y="4348440"/>
            <a:ext cx="2668680" cy="173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769320" y="59472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Why J-Link ?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560160" y="2202480"/>
            <a:ext cx="10749240" cy="403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🚀 Fast &amp; stableflashing and halt/resume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🎯 Broad IDE compatibility(Keil, IAR, SEGGER ES, VS Code + GDB, …)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RTT/SWO for high-speed logging without UART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♻️ Frequent firmware/device pack updates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✅ So many software package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ftr" idx="18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 type="sldNum" idx="187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747469-710B-4B17-B579-26B764AEB111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06" name="Picture 5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7" name="" descr=""/>
          <p:cNvPicPr/>
          <p:nvPr/>
        </p:nvPicPr>
        <p:blipFill>
          <a:blip r:embed="rId2"/>
          <a:stretch/>
        </p:blipFill>
        <p:spPr>
          <a:xfrm>
            <a:off x="8370720" y="3437640"/>
            <a:ext cx="2909880" cy="279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878760" y="58320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Line at a Glance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ftr" idx="188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sldNum" idx="189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47CA23-7E7A-4CBD-9392-420743875016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11" name="Picture 2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2" name="PlaceHolder 5"/>
          <p:cNvSpPr/>
          <p:nvPr/>
        </p:nvSpPr>
        <p:spPr>
          <a:xfrm>
            <a:off x="560520" y="2075760"/>
            <a:ext cx="1074924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EDU / EDU Mini: for non-commercial use; core features for Cortex-M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BASE / PLUS: general-purpose, solid speed &amp; features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ULTRA+ / PRO: higher speeds, larger buffers, advanced features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J-Trace: hardware instruction trace (ETM)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340"/>
              </a:spcBef>
              <a:spcAft>
                <a:spcPts val="142"/>
              </a:spcAft>
              <a:tabLst>
                <a:tab algn="l" pos="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3" name="" descr=""/>
          <p:cNvPicPr/>
          <p:nvPr/>
        </p:nvPicPr>
        <p:blipFill>
          <a:blip r:embed="rId2"/>
          <a:srcRect l="0" t="9530" r="0" b="0"/>
          <a:stretch/>
        </p:blipFill>
        <p:spPr>
          <a:xfrm>
            <a:off x="4428720" y="3781440"/>
            <a:ext cx="6835680" cy="2535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1078920" y="1938600"/>
            <a:ext cx="7009920" cy="298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5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History of hack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>
          <a:xfrm>
            <a:off x="8613720" y="1938600"/>
            <a:ext cx="2684880" cy="29865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" name="Rectangle 2"/>
          <p:cNvSpPr/>
          <p:nvPr/>
        </p:nvSpPr>
        <p:spPr>
          <a:xfrm>
            <a:off x="5410440" y="6338880"/>
            <a:ext cx="139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939393"/>
                </a:solidFill>
                <a:effectLst/>
                <a:uFillTx/>
                <a:latin typeface="Avenir Next LT Pro"/>
                <a:ea typeface="DejaVu Sans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" name="Slide Number Placeholder 2"/>
          <p:cNvSpPr/>
          <p:nvPr/>
        </p:nvSpPr>
        <p:spPr>
          <a:xfrm>
            <a:off x="10959840" y="6405480"/>
            <a:ext cx="44136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trike="noStrike" u="none">
                <a:solidFill>
                  <a:srgbClr val="808080"/>
                </a:solidFill>
                <a:effectLst/>
                <a:uFillTx/>
                <a:latin typeface="Avenir Next LT Pro"/>
                <a:ea typeface="DejaVu Sans"/>
              </a:rPr>
              <a:t>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8" name="Picture 18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9" name="" descr=""/>
          <p:cNvPicPr/>
          <p:nvPr/>
        </p:nvPicPr>
        <p:blipFill>
          <a:blip r:embed="rId2"/>
          <a:stretch/>
        </p:blipFill>
        <p:spPr>
          <a:xfrm>
            <a:off x="8503200" y="2014560"/>
            <a:ext cx="2931480" cy="293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Hacking St-Link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ftr" idx="19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sldNum" idx="191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270316B-FA64-4E2C-A6D0-EB1E921F06CE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23" name="Picture 4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4" name="PlaceHolder 10"/>
          <p:cNvSpPr/>
          <p:nvPr/>
        </p:nvSpPr>
        <p:spPr>
          <a:xfrm>
            <a:off x="560520" y="2075760"/>
            <a:ext cx="1074924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✅ How to extract Firmware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😈 Find Key and decrypt Firmware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🔥 Hack Bootloader and load Custom rom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5" name="" descr=""/>
          <p:cNvPicPr/>
          <p:nvPr/>
        </p:nvPicPr>
        <p:blipFill>
          <a:blip r:embed="rId2"/>
          <a:stretch/>
        </p:blipFill>
        <p:spPr>
          <a:xfrm>
            <a:off x="8174160" y="3122640"/>
            <a:ext cx="3191400" cy="319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6" name="" descr=""/>
          <p:cNvPicPr/>
          <p:nvPr/>
        </p:nvPicPr>
        <p:blipFill>
          <a:blip r:embed="rId3"/>
          <a:stretch/>
        </p:blipFill>
        <p:spPr>
          <a:xfrm>
            <a:off x="890280" y="3969000"/>
            <a:ext cx="3917880" cy="1862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7" name="" descr=""/>
          <p:cNvPicPr/>
          <p:nvPr/>
        </p:nvPicPr>
        <p:blipFill>
          <a:blip r:embed="rId4"/>
          <a:stretch/>
        </p:blipFill>
        <p:spPr>
          <a:xfrm>
            <a:off x="4849560" y="3819240"/>
            <a:ext cx="3202560" cy="2109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4600" cy="117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venir Next LT Pro"/>
              </a:rPr>
              <a:t>How to Save J-Link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ftr" idx="19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sisoog.com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 type="sldNum" idx="193"/>
          </p:nvPr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0C45DA-B169-4976-A2E2-0F3C90828EA2}" type="slidenum">
              <a:rPr b="0" lang="en-US" sz="1400" strike="noStrike" u="none">
                <a:solidFill>
                  <a:srgbClr val="8b8b8b"/>
                </a:solidFill>
                <a:effectLst/>
                <a:uFillTx/>
                <a:latin typeface="Avenir Next LT Pro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31" name="Picture 9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2240" cy="100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2" name="" descr=""/>
          <p:cNvPicPr/>
          <p:nvPr/>
        </p:nvPicPr>
        <p:blipFill>
          <a:blip r:embed="rId2"/>
          <a:stretch/>
        </p:blipFill>
        <p:spPr>
          <a:xfrm>
            <a:off x="8416800" y="3206880"/>
            <a:ext cx="3131640" cy="313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3" name="" descr=""/>
          <p:cNvPicPr/>
          <p:nvPr/>
        </p:nvPicPr>
        <p:blipFill>
          <a:blip r:embed="rId3"/>
          <a:stretch/>
        </p:blipFill>
        <p:spPr>
          <a:xfrm>
            <a:off x="957240" y="3696840"/>
            <a:ext cx="6393600" cy="231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4" name="" descr=""/>
          <p:cNvPicPr/>
          <p:nvPr/>
        </p:nvPicPr>
        <p:blipFill>
          <a:blip r:embed="rId4"/>
          <a:stretch/>
        </p:blipFill>
        <p:spPr>
          <a:xfrm>
            <a:off x="5005440" y="4429440"/>
            <a:ext cx="3259440" cy="123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5" name=""/>
          <p:cNvSpPr/>
          <p:nvPr/>
        </p:nvSpPr>
        <p:spPr>
          <a:xfrm>
            <a:off x="461160" y="2296440"/>
            <a:ext cx="8984520" cy="201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🔥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 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Finding a credible series with social engineering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venir Next LT Pro"/>
                <a:ea typeface="Tahoma"/>
              </a:rPr>
              <a:t>😈 Patching the firmware with the desired serial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D7697-8E53-4EA8-8CBB-9C19575257BF}">
  <ds:schemaRefs>
    <ds:schemaRef ds:uri="http://schemas.microsoft.com/office/2006/documentManagement/types"/>
    <ds:schemaRef ds:uri="71af3243-3dd4-4a8d-8c0d-dd76da1f02a5"/>
    <ds:schemaRef ds:uri="16c05727-aa75-4e4a-9b5f-8a80a1165891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5524</TotalTime>
  <Application>LibreOffice/25.2.3.2$Linux_X86_64 LibreOffice_project/520$Build-2</Application>
  <AppVersion>15.0000</AppVersion>
  <Words>65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2023-09-25T08:05:30Z</dcterms:created>
  <dc:creator>radshid-pc</dc:creator>
  <dc:description/>
  <dc:language>en-US</dc:language>
  <cp:lastModifiedBy/>
  <dcterms:modified xsi:type="dcterms:W3CDTF">2025-10-21T09:01:56Z</dcterms:modified>
  <cp:revision>149</cp:revision>
  <dc:subject/>
  <dc:title>Presentation subject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1</vt:i4>
  </property>
  <property fmtid="{D5CDD505-2E9C-101B-9397-08002B2CF9AE}" pid="4" name="PresentationFormat">
    <vt:lpwstr>Widescreen</vt:lpwstr>
  </property>
  <property fmtid="{D5CDD505-2E9C-101B-9397-08002B2CF9AE}" pid="5" name="Slides">
    <vt:i4>7</vt:i4>
  </property>
</Properties>
</file>