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28"/>
  </p:notesMasterIdLst>
  <p:sldIdLst>
    <p:sldId id="256" r:id="rId7"/>
    <p:sldId id="257" r:id="rId8"/>
    <p:sldId id="279" r:id="rId9"/>
    <p:sldId id="258" r:id="rId10"/>
    <p:sldId id="259" r:id="rId11"/>
    <p:sldId id="260" r:id="rId12"/>
    <p:sldId id="264" r:id="rId13"/>
    <p:sldId id="266" r:id="rId14"/>
    <p:sldId id="267" r:id="rId15"/>
    <p:sldId id="278" r:id="rId16"/>
    <p:sldId id="263" r:id="rId17"/>
    <p:sldId id="269" r:id="rId18"/>
    <p:sldId id="274" r:id="rId19"/>
    <p:sldId id="275" r:id="rId20"/>
    <p:sldId id="270" r:id="rId21"/>
    <p:sldId id="277" r:id="rId22"/>
    <p:sldId id="276" r:id="rId23"/>
    <p:sldId id="265" r:id="rId24"/>
    <p:sldId id="271" r:id="rId25"/>
    <p:sldId id="272" r:id="rId26"/>
    <p:sldId id="273" r:id="rId27"/>
  </p:sldIdLst>
  <p:sldSz cx="12192000" cy="6858000"/>
  <p:notesSz cx="6858000" cy="9144000"/>
  <p:embeddedFontLst>
    <p:embeddedFont>
      <p:font typeface="Avenir Next LT Pro" panose="020B0504020202020204" pitchFamily="34" charset="77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howGuides="1">
      <p:cViewPr varScale="1">
        <p:scale>
          <a:sx n="100" d="100"/>
          <a:sy n="100" d="100"/>
        </p:scale>
        <p:origin x="368" y="1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venir Next LT Pro"/>
              </a:rPr>
              <a:t>Click to move the slide</a:t>
            </a: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30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309" name="PlaceHolder 4"/>
          <p:cNvSpPr>
            <a:spLocks noGrp="1"/>
          </p:cNvSpPr>
          <p:nvPr>
            <p:ph type="dt" idx="1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10" name="PlaceHolder 5"/>
          <p:cNvSpPr>
            <a:spLocks noGrp="1"/>
          </p:cNvSpPr>
          <p:nvPr>
            <p:ph type="ftr" idx="1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11" name="PlaceHolder 6"/>
          <p:cNvSpPr>
            <a:spLocks noGrp="1"/>
          </p:cNvSpPr>
          <p:nvPr>
            <p:ph type="sldNum" idx="1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1955C68-A222-498B-948C-12D0DBB2C18D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Segoe UI"/>
              </a:rPr>
              <a:t>ID=d924773e-9a16-4d6d-9803-8cb819e99682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Segoe UI"/>
              </a:rPr>
              <a:t>Recipe=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Segoe UI"/>
              </a:rPr>
              <a:t>text_billboard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Segoe UI"/>
              </a:rPr>
              <a:t>Type=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Segoe UI"/>
              </a:rPr>
              <a:t>TextOnly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Segoe UI"/>
              </a:rPr>
              <a:t>Variant=0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000000"/>
                </a:solidFill>
                <a:latin typeface="Segoe UI"/>
              </a:rPr>
              <a:t>FamilyID</a:t>
            </a:r>
            <a:r>
              <a:rPr lang="en-US" sz="2000" b="0" strike="noStrike" spc="-1" dirty="0">
                <a:solidFill>
                  <a:srgbClr val="000000"/>
                </a:solidFill>
                <a:latin typeface="Segoe UI"/>
              </a:rPr>
              <a:t>=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Segoe UI"/>
              </a:rPr>
              <a:t>AccentBoxWalbaum_Zero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D9914E4-5C0F-4849-9D00-8DDD0BD4346B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B1955C68-A222-498B-948C-12D0DBB2C18D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3162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B1955C68-A222-498B-948C-12D0DBB2C18D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3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389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3767400" y="2035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54306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86468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596196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376740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486468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596196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2FC6FDE-44E6-4B9E-A768-0C34E2687D7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767400" y="631080"/>
            <a:ext cx="324576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E2134CF-68AA-4593-BC02-589902A95A0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324576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4A864EA-6ED1-4B83-B714-312022FA49A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ED3F342-3597-44CD-A765-30A18942EEC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75951AF-9785-45C8-A452-3F6A0FED28D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7772400" y="978480"/>
            <a:ext cx="372132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5F300E5-0E22-4F50-834E-B504941FD69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1427957-71ED-412B-8F55-A4EAAAD1AB9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767400" y="631080"/>
            <a:ext cx="324576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4306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0911D9F-27F2-49D2-BD1E-2DFAF00F816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5A60F64-E01C-4F8A-854F-83216FB4990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3767400" y="2035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771455E-6F8E-4C25-A981-27560D8FF2F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4306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283FB94-272C-4E42-8CFB-13273D06533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86468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596196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376740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86468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596196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C37C23C-9A12-4DC0-96AF-2095328F7A0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7E45781-82EA-4F41-9025-20002419B3B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3767400" y="631080"/>
            <a:ext cx="324576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ED78E45-015C-42D7-B765-C82DB69B630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324576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3B5A1529-DB17-46AF-B093-61BFC80CF4D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73E4F3F9-05CE-4FDD-B99A-46652950AE1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BBB2DAF7-B8CA-4F0E-A454-663E52F3407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324576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7772400" y="978480"/>
            <a:ext cx="372132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165DC79-43E2-4816-9778-2BAC4B947C6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8C308EB-9C22-4A00-B80B-FF606560152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54306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38652B0C-BB2E-489B-8E2F-163C0C9707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2312C23-710E-41CA-9344-491ED32573C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3767400" y="2035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49AB329-760D-459B-9855-BEF99CAC7C1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54306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E8B6356-75FC-4963-BFA7-91C7930B26C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486468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596196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/>
          </p:nvPr>
        </p:nvSpPr>
        <p:spPr>
          <a:xfrm>
            <a:off x="376740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/>
          </p:nvPr>
        </p:nvSpPr>
        <p:spPr>
          <a:xfrm>
            <a:off x="486468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/>
          </p:nvPr>
        </p:nvSpPr>
        <p:spPr>
          <a:xfrm>
            <a:off x="596196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8254EC1-3491-49A2-AFD9-77405CA8BB1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02F314AD-8C29-49FA-9BC4-8C0508B68BD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3767400" y="631080"/>
            <a:ext cx="324576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84B56441-1C47-4B96-A46B-3F318237907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324576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10A25D3B-365C-4B7B-9773-ED3374D6A4F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AADE8AEE-2C08-4984-8738-C289DD4F6B6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CAC7D669-5451-4166-8482-C74C1A04305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7772400" y="978480"/>
            <a:ext cx="372132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A8626C15-3F90-4CBB-8C7D-0D8E917C549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2D9BBA4-5C71-4CCD-B045-8A22B262E90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54306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B1E8E1B-514E-4F33-B4B5-A5BC0D31C1C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CDDBB9E6-542F-4C76-B60E-0E1A083BA6B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3767400" y="2035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F6CB3DF-5606-42F9-9895-E3CEDD8B81D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54306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502257B-B084-4EDD-BACC-7D68C2338C7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486468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/>
          </p:nvPr>
        </p:nvSpPr>
        <p:spPr>
          <a:xfrm>
            <a:off x="596196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/>
          </p:nvPr>
        </p:nvSpPr>
        <p:spPr>
          <a:xfrm>
            <a:off x="376740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/>
          </p:nvPr>
        </p:nvSpPr>
        <p:spPr>
          <a:xfrm>
            <a:off x="486468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/>
          </p:nvPr>
        </p:nvSpPr>
        <p:spPr>
          <a:xfrm>
            <a:off x="596196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7A2690AA-7DDB-4C67-BFCE-0BB0F086257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3767400" y="631080"/>
            <a:ext cx="324576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324576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7772400" y="978480"/>
            <a:ext cx="372132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54306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3767400" y="2035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54306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7772400" y="978480"/>
            <a:ext cx="372132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486468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596196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/>
          </p:nvPr>
        </p:nvSpPr>
        <p:spPr>
          <a:xfrm>
            <a:off x="376740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/>
          </p:nvPr>
        </p:nvSpPr>
        <p:spPr>
          <a:xfrm>
            <a:off x="486468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09" name="PlaceHolder 7"/>
          <p:cNvSpPr>
            <a:spLocks noGrp="1"/>
          </p:cNvSpPr>
          <p:nvPr>
            <p:ph/>
          </p:nvPr>
        </p:nvSpPr>
        <p:spPr>
          <a:xfrm>
            <a:off x="596196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C36129B-7626-46A7-AE17-A9E5F5D4F18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subTitle"/>
          </p:nvPr>
        </p:nvSpPr>
        <p:spPr>
          <a:xfrm>
            <a:off x="3767400" y="631080"/>
            <a:ext cx="324576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CDD30C8-6A6D-40F0-8DF2-47FFAC60691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324576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9EA25FA-C2B1-4285-9AFD-FCE5117BAA5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B978ED5-6EBD-4B92-9877-97C780B739D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481932-CEA2-42CE-9E48-6B4BA09C28A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ubTitle"/>
          </p:nvPr>
        </p:nvSpPr>
        <p:spPr>
          <a:xfrm>
            <a:off x="7772400" y="978480"/>
            <a:ext cx="3721320" cy="512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35FDC51-81B5-4887-AB73-7BD0714A554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89F759C-8143-409A-B313-74303725E8E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/>
          </p:nvPr>
        </p:nvSpPr>
        <p:spPr>
          <a:xfrm>
            <a:off x="54306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6367C31-C996-49EE-B776-2DE46675246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DBB605A-A9AB-4E1C-BFB7-F5D5C2C2116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3767400" y="2035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C1C3D47-CCE9-46A4-879D-2A0A588D41D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/>
          </p:nvPr>
        </p:nvSpPr>
        <p:spPr>
          <a:xfrm>
            <a:off x="54306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AD7372-12ED-4F81-9F76-0F49F8D4DF1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486468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/>
          </p:nvPr>
        </p:nvSpPr>
        <p:spPr>
          <a:xfrm>
            <a:off x="5961960" y="631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/>
          </p:nvPr>
        </p:nvSpPr>
        <p:spPr>
          <a:xfrm>
            <a:off x="376740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51" name="PlaceHolder 6"/>
          <p:cNvSpPr>
            <a:spLocks noGrp="1"/>
          </p:cNvSpPr>
          <p:nvPr>
            <p:ph/>
          </p:nvPr>
        </p:nvSpPr>
        <p:spPr>
          <a:xfrm>
            <a:off x="486468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52" name="PlaceHolder 7"/>
          <p:cNvSpPr>
            <a:spLocks noGrp="1"/>
          </p:cNvSpPr>
          <p:nvPr>
            <p:ph/>
          </p:nvPr>
        </p:nvSpPr>
        <p:spPr>
          <a:xfrm>
            <a:off x="5961960" y="2035080"/>
            <a:ext cx="104472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6169E86-A4E2-4BCD-942C-123D77246D3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268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5430600" y="2035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772400" y="978480"/>
            <a:ext cx="3721320" cy="110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7674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5430600" y="631080"/>
            <a:ext cx="158364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000"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767400" y="2035080"/>
            <a:ext cx="3245760" cy="128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6"/>
          <p:cNvSpPr/>
          <p:nvPr/>
        </p:nvSpPr>
        <p:spPr>
          <a:xfrm>
            <a:off x="1528920" y="1473120"/>
            <a:ext cx="9143640" cy="3007080"/>
          </a:xfrm>
          <a:prstGeom prst="rect">
            <a:avLst/>
          </a:prstGeom>
          <a:ln>
            <a:solidFill>
              <a:srgbClr val="262626">
                <a:lumMod val="10000"/>
                <a:lumOff val="90000"/>
              </a:srgbClr>
            </a:solidFill>
          </a:ln>
          <a:effectLst>
            <a:outerShdw blurRad="50760" dist="37674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801440" y="1664280"/>
            <a:ext cx="8586000" cy="217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 rtl="1">
              <a:lnSpc>
                <a:spcPct val="90000"/>
              </a:lnSpc>
              <a:buNone/>
            </a:pPr>
            <a:r>
              <a:rPr lang="en-US" sz="6600" b="0" strike="noStrike" spc="-1">
                <a:solidFill>
                  <a:srgbClr val="000000"/>
                </a:solidFill>
                <a:latin typeface="Avenir Next LT Pro"/>
              </a:rPr>
              <a:t>Click to edit Master title style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r" rtl="1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venir Next LT Pro"/>
              </a:rPr>
              <a:t>Click to edit the outline text format</a:t>
            </a:r>
          </a:p>
          <a:p>
            <a:pPr marL="864000" lvl="1" indent="-324000" algn="r" rtl="1">
              <a:lnSpc>
                <a:spcPct val="11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venir Next LT Pro"/>
              </a:rPr>
              <a:t>Second Outline Level</a:t>
            </a:r>
          </a:p>
          <a:p>
            <a:pPr marL="1296000" lvl="2" indent="-288000" algn="r" rtl="1">
              <a:lnSpc>
                <a:spcPct val="11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venir Next LT Pro"/>
              </a:rPr>
              <a:t>Third Outline Level</a:t>
            </a:r>
          </a:p>
          <a:p>
            <a:pPr marL="1728000" lvl="3" indent="-216000" algn="r" rtl="1">
              <a:lnSpc>
                <a:spcPct val="11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venir Next LT Pro"/>
              </a:rPr>
              <a:t>Fourth Outline Level</a:t>
            </a:r>
          </a:p>
          <a:p>
            <a:pPr marL="2160000" lvl="4" indent="-216000" algn="r" rtl="1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venir Next LT Pro"/>
              </a:rPr>
              <a:t>Fifth Outline Level</a:t>
            </a:r>
          </a:p>
          <a:p>
            <a:pPr marL="2592000" lvl="5" indent="-216000" algn="r" rtl="1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venir Next LT Pro"/>
              </a:rPr>
              <a:t>Sixth Outline Level</a:t>
            </a:r>
          </a:p>
          <a:p>
            <a:pPr marL="3024000" lvl="6" indent="-216000" algn="r" rtl="1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venir Next LT Pro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57640" y="640080"/>
            <a:ext cx="10890000" cy="4114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 rtl="1">
              <a:lnSpc>
                <a:spcPct val="90000"/>
              </a:lnSpc>
              <a:buNone/>
            </a:pPr>
            <a:r>
              <a:rPr lang="en-US" sz="4800" b="0" strike="noStrike" spc="-1">
                <a:solidFill>
                  <a:srgbClr val="000000"/>
                </a:solidFill>
                <a:latin typeface="Avenir Next LT Pro"/>
              </a:rPr>
              <a:t>Click to edit Master title style</a:t>
            </a:r>
          </a:p>
        </p:txBody>
      </p:sp>
      <p:sp useBgFill="1">
        <p:nvSpPr>
          <p:cNvPr id="40" name="Rectangle 3"/>
          <p:cNvSpPr/>
          <p:nvPr/>
        </p:nvSpPr>
        <p:spPr>
          <a:xfrm>
            <a:off x="558360" y="4981320"/>
            <a:ext cx="11134440" cy="822600"/>
          </a:xfrm>
          <a:prstGeom prst="rect">
            <a:avLst/>
          </a:prstGeom>
          <a:ln>
            <a:solidFill>
              <a:srgbClr val="262626">
                <a:lumMod val="10000"/>
                <a:lumOff val="90000"/>
              </a:srgbClr>
            </a:solidFill>
          </a:ln>
          <a:effectLst>
            <a:outerShdw blurRad="50760" dist="37674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Rectangle 4"/>
          <p:cNvSpPr/>
          <p:nvPr/>
        </p:nvSpPr>
        <p:spPr>
          <a:xfrm>
            <a:off x="498960" y="5118480"/>
            <a:ext cx="145800" cy="548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41320" y="5102280"/>
            <a:ext cx="10606680" cy="585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anchor="ctr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FFFFFF"/>
                </a:solidFill>
                <a:latin typeface="Avenir Next LT Pro"/>
              </a:rPr>
              <a:t>Click to edit Master text styles</a:t>
            </a:r>
            <a:endParaRPr lang="en-US" sz="20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1"/>
          </p:nvPr>
        </p:nvSpPr>
        <p:spPr>
          <a:xfrm>
            <a:off x="90540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8B8B8B"/>
                </a:solidFill>
                <a:latin typeface="Avenir Next LT Pro"/>
              </a:rPr>
              <a:t>&lt;footer&gt;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3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3571053-C156-4D0A-B635-A5D66DB36F96}" type="slidenum">
              <a:rPr lang="en-US" sz="1200" b="0" strike="noStrike" spc="-1">
                <a:solidFill>
                  <a:srgbClr val="8B8B8B"/>
                </a:solidFill>
                <a:latin typeface="Avenir Next LT Pro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12720" y="1078920"/>
            <a:ext cx="6272280" cy="1535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indent="0" rtl="1">
              <a:lnSpc>
                <a:spcPct val="90000"/>
              </a:lnSpc>
              <a:buNone/>
            </a:pPr>
            <a:r>
              <a:rPr lang="en-US" sz="5200" b="0" strike="noStrike" spc="-1">
                <a:solidFill>
                  <a:srgbClr val="000000"/>
                </a:solidFill>
                <a:latin typeface="Avenir Next LT Pro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12720" y="3355920"/>
            <a:ext cx="6272280" cy="282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venir Next LT Pro"/>
              </a:rPr>
              <a:t>Click to edit Master text styles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sldNum" idx="4"/>
          </p:nvPr>
        </p:nvSpPr>
        <p:spPr>
          <a:xfrm>
            <a:off x="5605200" y="6356520"/>
            <a:ext cx="12798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3170CCC-CD3D-491E-8469-C52903D7B95D}" type="slidenum">
              <a:rPr lang="en-US" sz="1200" b="0" strike="noStrike" spc="-1">
                <a:solidFill>
                  <a:srgbClr val="8B8B8B"/>
                </a:solidFill>
                <a:latin typeface="Avenir Next LT Pro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Rectangle 6"/>
          <p:cNvSpPr/>
          <p:nvPr/>
        </p:nvSpPr>
        <p:spPr>
          <a:xfrm rot="5400000">
            <a:off x="850680" y="365400"/>
            <a:ext cx="72720" cy="548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7680960" y="4352400"/>
            <a:ext cx="4507560" cy="2505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venir Next LT Pro"/>
              </a:rPr>
              <a:t>Click icon to add picture</a:t>
            </a: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7680960" y="0"/>
            <a:ext cx="4507560" cy="4123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venir Next LT Pro"/>
              </a:rPr>
              <a:t>Click icon to add picture</a:t>
            </a:r>
          </a:p>
        </p:txBody>
      </p:sp>
      <p:sp>
        <p:nvSpPr>
          <p:cNvPr id="88" name="Rectangle 7"/>
          <p:cNvSpPr/>
          <p:nvPr/>
        </p:nvSpPr>
        <p:spPr>
          <a:xfrm>
            <a:off x="621720" y="2935440"/>
            <a:ext cx="6217560" cy="1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6640" rIns="90000" bIns="-266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83920" y="1078920"/>
            <a:ext cx="6272280" cy="1535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indent="0" rtl="1">
              <a:lnSpc>
                <a:spcPct val="90000"/>
              </a:lnSpc>
              <a:buNone/>
            </a:pPr>
            <a:r>
              <a:rPr lang="en-US" sz="5200" b="0" strike="noStrike" spc="-1">
                <a:solidFill>
                  <a:srgbClr val="000000"/>
                </a:solidFill>
                <a:latin typeface="Avenir Next LT Pro"/>
              </a:rPr>
              <a:t>Click to edit Master title style</a:t>
            </a: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83920" y="3355920"/>
            <a:ext cx="6272280" cy="282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venir Next LT Pro"/>
              </a:rPr>
              <a:t>Click to edit Master text styles</a:t>
            </a:r>
          </a:p>
        </p:txBody>
      </p:sp>
      <p:sp>
        <p:nvSpPr>
          <p:cNvPr id="127" name="PlaceHolder 3"/>
          <p:cNvSpPr>
            <a:spLocks noGrp="1"/>
          </p:cNvSpPr>
          <p:nvPr>
            <p:ph type="dt" idx="5"/>
          </p:nvPr>
        </p:nvSpPr>
        <p:spPr>
          <a:xfrm>
            <a:off x="90540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8" name="PlaceHolder 4"/>
          <p:cNvSpPr>
            <a:spLocks noGrp="1"/>
          </p:cNvSpPr>
          <p:nvPr>
            <p:ph type="ftr" idx="6"/>
          </p:nvPr>
        </p:nvSpPr>
        <p:spPr>
          <a:xfrm>
            <a:off x="404172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8B8B8B"/>
                </a:solidFill>
                <a:latin typeface="Avenir Next LT Pro"/>
              </a:rPr>
              <a:t>&lt;footer&gt;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sldNum" idx="7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0EE21E4-C38E-43BA-BF19-25CA3E553879}" type="slidenum">
              <a:rPr lang="en-US" sz="1200" b="0" strike="noStrike" spc="-1">
                <a:solidFill>
                  <a:srgbClr val="8B8B8B"/>
                </a:solidFill>
                <a:latin typeface="Avenir Next LT Pro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0" name="Rectangle 6"/>
          <p:cNvSpPr/>
          <p:nvPr/>
        </p:nvSpPr>
        <p:spPr>
          <a:xfrm rot="5400000">
            <a:off x="5318280" y="363240"/>
            <a:ext cx="72720" cy="548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1" name="Rectangle 8"/>
          <p:cNvSpPr/>
          <p:nvPr/>
        </p:nvSpPr>
        <p:spPr>
          <a:xfrm>
            <a:off x="5099400" y="2935440"/>
            <a:ext cx="6217560" cy="1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6640" rIns="90000" bIns="-266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2" name="PlaceHolder 6"/>
          <p:cNvSpPr>
            <a:spLocks noGrp="1"/>
          </p:cNvSpPr>
          <p:nvPr>
            <p:ph type="body"/>
          </p:nvPr>
        </p:nvSpPr>
        <p:spPr>
          <a:xfrm>
            <a:off x="457200" y="603360"/>
            <a:ext cx="4050360" cy="557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venir Next LT Pro"/>
              </a:rPr>
              <a:t>Click icon to add picture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9" name="Rectangle 6"/>
          <p:cNvSpPr/>
          <p:nvPr/>
        </p:nvSpPr>
        <p:spPr>
          <a:xfrm>
            <a:off x="666000" y="1533600"/>
            <a:ext cx="10916640" cy="3790440"/>
          </a:xfrm>
          <a:prstGeom prst="rect">
            <a:avLst/>
          </a:prstGeom>
          <a:ln>
            <a:solidFill>
              <a:srgbClr val="262626">
                <a:lumMod val="10000"/>
                <a:lumOff val="90000"/>
              </a:srgbClr>
            </a:solidFill>
          </a:ln>
          <a:effectLst>
            <a:outerShdw blurRad="50760" dist="37674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078920" y="1938600"/>
            <a:ext cx="7013160" cy="2989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rtl="1">
              <a:lnSpc>
                <a:spcPct val="90000"/>
              </a:lnSpc>
              <a:buNone/>
            </a:pPr>
            <a:r>
              <a:rPr lang="en-US" sz="5400" b="0" strike="noStrike" spc="-1">
                <a:solidFill>
                  <a:srgbClr val="000000"/>
                </a:solidFill>
                <a:latin typeface="Avenir Next LT Pro"/>
              </a:rPr>
              <a:t>Click to edit Master title style</a:t>
            </a: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8613720" y="1938600"/>
            <a:ext cx="2688120" cy="29898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anchor="ctr">
            <a:normAutofit/>
          </a:bodyPr>
          <a:lstStyle/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0" strike="noStrike" spc="-1">
                <a:solidFill>
                  <a:srgbClr val="FFFFFF"/>
                </a:solidFill>
                <a:latin typeface="Avenir Next LT Pro"/>
              </a:rPr>
              <a:t>Click to edit Master text styles</a:t>
            </a:r>
            <a:endParaRPr lang="en-US" sz="2800" b="0" strike="noStrike" spc="-1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72" name="Rectangle 11"/>
          <p:cNvSpPr/>
          <p:nvPr/>
        </p:nvSpPr>
        <p:spPr>
          <a:xfrm>
            <a:off x="609120" y="2964960"/>
            <a:ext cx="127800" cy="914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3" name="Rectangle 13"/>
          <p:cNvSpPr/>
          <p:nvPr/>
        </p:nvSpPr>
        <p:spPr>
          <a:xfrm rot="5400000">
            <a:off x="7360920" y="3424320"/>
            <a:ext cx="2102760" cy="864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36000" rIns="90000" bIns="-3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" name="Rectangle 7"/>
          <p:cNvSpPr/>
          <p:nvPr/>
        </p:nvSpPr>
        <p:spPr>
          <a:xfrm>
            <a:off x="558360" y="0"/>
            <a:ext cx="11167200" cy="2018520"/>
          </a:xfrm>
          <a:prstGeom prst="rect">
            <a:avLst/>
          </a:prstGeom>
          <a:ln w="9525">
            <a:solidFill>
              <a:srgbClr val="262626">
                <a:lumMod val="10000"/>
                <a:lumOff val="90000"/>
              </a:srgbClr>
            </a:solidFill>
          </a:ln>
          <a:effectLst>
            <a:outerShdw blurRad="50760" dist="37674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1" name="Rectangle 11"/>
          <p:cNvSpPr/>
          <p:nvPr/>
        </p:nvSpPr>
        <p:spPr>
          <a:xfrm>
            <a:off x="498960" y="787320"/>
            <a:ext cx="127800" cy="70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840" cy="117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rtl="1">
              <a:lnSpc>
                <a:spcPct val="90000"/>
              </a:lnSpc>
              <a:buNone/>
            </a:pPr>
            <a:r>
              <a:rPr lang="en-US" sz="4000" b="0" strike="noStrike" spc="-1">
                <a:solidFill>
                  <a:srgbClr val="000000"/>
                </a:solidFill>
                <a:latin typeface="Avenir Next LT Pro"/>
              </a:rPr>
              <a:t>Click to edit Master title style</a:t>
            </a: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1115640" y="2477880"/>
            <a:ext cx="10167840" cy="3693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 algn="r" rtl="1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Avenir Next LT Pro"/>
              </a:rPr>
              <a:t>Click to edit Master text styles</a:t>
            </a:r>
          </a:p>
          <a:p>
            <a:pPr marL="685800" lvl="1" indent="-228600" algn="r" rtl="1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venir Next LT Pro"/>
              </a:rPr>
              <a:t>Second level</a:t>
            </a:r>
          </a:p>
          <a:p>
            <a:pPr marL="1143000" lvl="2" indent="-228600" algn="r" rtl="1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venir Next LT Pro"/>
              </a:rPr>
              <a:t>Third level</a:t>
            </a:r>
          </a:p>
          <a:p>
            <a:pPr marL="1600200" lvl="3" indent="-228600" algn="r" rtl="1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venir Next LT Pro"/>
              </a:rPr>
              <a:t>Fourth level</a:t>
            </a:r>
          </a:p>
          <a:p>
            <a:pPr marL="2057400" lvl="4" indent="-228600" algn="r" rtl="1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venir Next LT Pro"/>
              </a:rPr>
              <a:t>Fifth level</a:t>
            </a:r>
          </a:p>
        </p:txBody>
      </p:sp>
      <p:sp>
        <p:nvSpPr>
          <p:cNvPr id="214" name="PlaceHolder 3"/>
          <p:cNvSpPr>
            <a:spLocks noGrp="1"/>
          </p:cNvSpPr>
          <p:nvPr>
            <p:ph type="dt" idx="8"/>
          </p:nvPr>
        </p:nvSpPr>
        <p:spPr>
          <a:xfrm>
            <a:off x="110196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15" name="PlaceHolder 4"/>
          <p:cNvSpPr>
            <a:spLocks noGrp="1"/>
          </p:cNvSpPr>
          <p:nvPr>
            <p:ph type="ftr" idx="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8B8B8B"/>
                </a:solidFill>
                <a:latin typeface="Avenir Next LT Pro"/>
              </a:rPr>
              <a:t>&lt;footer&gt;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sldNum" idx="10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4E409AD-FF07-4846-963C-5E642E3CD6EF}" type="slidenum">
              <a:rPr lang="en-US" sz="1200" b="0" strike="noStrike" spc="-1">
                <a:solidFill>
                  <a:srgbClr val="8B8B8B"/>
                </a:solidFill>
                <a:latin typeface="Avenir Next LT Pro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534" y="-17706"/>
            <a:ext cx="13716000" cy="9601200"/>
          </a:xfrm>
          <a:prstGeom prst="rect">
            <a:avLst/>
          </a:prstGeom>
        </p:spPr>
      </p:pic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1801440" y="171490"/>
            <a:ext cx="8586000" cy="217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 rtl="1">
              <a:lnSpc>
                <a:spcPct val="90000"/>
              </a:lnSpc>
              <a:buNone/>
            </a:pPr>
            <a:r>
              <a:rPr lang="fa-IR" sz="7200" b="1" strike="noStrike" spc="-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Next LT Pro"/>
                <a:cs typeface="B Mitra" panose="00000400000000000000" pitchFamily="2" charset="-78"/>
              </a:rPr>
              <a:t>داستان پنگوئن نهفته</a:t>
            </a:r>
            <a:endParaRPr lang="en-US" sz="7200" b="1" strike="noStrike" spc="-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subTitle"/>
          </p:nvPr>
        </p:nvSpPr>
        <p:spPr>
          <a:xfrm>
            <a:off x="2487240" y="2205954"/>
            <a:ext cx="7223400" cy="685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a-IR" sz="3200" b="1" strike="noStrike" spc="-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Next LT Pro"/>
                <a:cs typeface="B Mitra" panose="00000400000000000000" pitchFamily="2" charset="-78"/>
              </a:rPr>
              <a:t>محمد فتوحی</a:t>
            </a:r>
            <a:endParaRPr lang="en-US" sz="3200" b="1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  <a:cs typeface="B Mitra" panose="00000400000000000000" pitchFamily="2" charset="-78"/>
            </a:endParaRPr>
          </a:p>
        </p:txBody>
      </p:sp>
      <p:sp>
        <p:nvSpPr>
          <p:cNvPr id="314" name="Rectangle 4"/>
          <p:cNvSpPr/>
          <p:nvPr/>
        </p:nvSpPr>
        <p:spPr>
          <a:xfrm>
            <a:off x="5365405" y="6394680"/>
            <a:ext cx="147730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Next LT Pro"/>
              </a:rPr>
              <a:t>sisoog.com</a:t>
            </a:r>
            <a:endParaRPr lang="en-US" sz="2000" b="0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  <p:pic>
        <p:nvPicPr>
          <p:cNvPr id="315" name="Picture 6"/>
          <p:cNvPicPr/>
          <p:nvPr/>
        </p:nvPicPr>
        <p:blipFill>
          <a:blip r:embed="rId4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 idx="4294967295"/>
          </p:nvPr>
        </p:nvSpPr>
        <p:spPr>
          <a:xfrm>
            <a:off x="1115640" y="548640"/>
            <a:ext cx="10167840" cy="117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cs typeface="B Mitra" panose="00000400000000000000" pitchFamily="2" charset="-78"/>
              </a:rPr>
              <a:t>قسمت‌های مختلف</a:t>
            </a:r>
            <a:endParaRPr lang="en-US" sz="5400" b="1" strike="noStrike" spc="-1" dirty="0">
              <a:solidFill>
                <a:srgbClr val="000000"/>
              </a:solidFill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idx="4294967295"/>
          </p:nvPr>
        </p:nvSpPr>
        <p:spPr>
          <a:xfrm>
            <a:off x="1115640" y="2477880"/>
            <a:ext cx="10167840" cy="3693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Toolchain</a:t>
            </a: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 یا زنجیره‌ای از ابزارهای لازم برای ساختن همه چیز.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Bootloader</a:t>
            </a: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 یار قدیمی.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Kernel</a:t>
            </a:r>
            <a:r>
              <a:rPr lang="fa-IR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 سلا</a:t>
            </a: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م لینوکس.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Rootfs</a:t>
            </a:r>
            <a:r>
              <a:rPr lang="fa-IR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 </a:t>
            </a: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چاقوی سوئیسی فراموش نشود.</a:t>
            </a:r>
          </a:p>
        </p:txBody>
      </p:sp>
      <p:sp>
        <p:nvSpPr>
          <p:cNvPr id="332" name="PlaceHolder 3"/>
          <p:cNvSpPr>
            <a:spLocks noGrp="1"/>
          </p:cNvSpPr>
          <p:nvPr>
            <p:ph type="ftr" idx="429496729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8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8B8B8B"/>
                </a:solidFill>
                <a:latin typeface="Avenir Next LT Pro"/>
              </a:rPr>
              <a:t>sisoog.com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4294967295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E91704-D44D-47F2-9A64-2CCAF1CFF8CC}" type="slidenum">
              <a:rPr lang="en-US" sz="1400" b="0" strike="noStrike" spc="-1">
                <a:solidFill>
                  <a:srgbClr val="8B8B8B"/>
                </a:solidFill>
                <a:latin typeface="Avenir Next LT Pro"/>
              </a:rPr>
              <a:t>10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4" name="Picture 6"/>
          <p:cNvPicPr/>
          <p:nvPr/>
        </p:nvPicPr>
        <p:blipFill>
          <a:blip r:embed="rId2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/>
          <p:cNvSpPr/>
          <p:nvPr/>
        </p:nvSpPr>
        <p:spPr>
          <a:xfrm>
            <a:off x="612540" y="-324465"/>
            <a:ext cx="11090786" cy="2286000"/>
          </a:xfrm>
          <a:prstGeom prst="rect">
            <a:avLst/>
          </a:prstGeom>
          <a:noFill/>
          <a:ln w="952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681660" y="787800"/>
            <a:ext cx="140100" cy="701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99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859536"/>
            <a:ext cx="12252960" cy="8577072"/>
          </a:xfrm>
          <a:prstGeom prst="rect">
            <a:avLst/>
          </a:prstGeom>
        </p:spPr>
      </p:pic>
      <p:sp>
        <p:nvSpPr>
          <p:cNvPr id="325" name="PlaceHolder 1"/>
          <p:cNvSpPr>
            <a:spLocks noGrp="1"/>
          </p:cNvSpPr>
          <p:nvPr>
            <p:ph type="title" idx="4294967295"/>
          </p:nvPr>
        </p:nvSpPr>
        <p:spPr>
          <a:xfrm>
            <a:off x="6842710" y="-134300"/>
            <a:ext cx="5037600" cy="1494472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به آب انداختن کشتی</a:t>
            </a:r>
            <a:endParaRPr lang="en-US" sz="5400" b="1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idx="4294967295"/>
          </p:nvPr>
        </p:nvSpPr>
        <p:spPr>
          <a:xfrm>
            <a:off x="-5533" y="1713549"/>
            <a:ext cx="2764140" cy="2989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marL="0" indent="0" algn="ctr" rtl="1">
              <a:buNone/>
            </a:pPr>
            <a:r>
              <a:rPr lang="fa-IR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به صورت خیلی خلاصه و غیر علمی</a:t>
            </a:r>
          </a:p>
          <a:p>
            <a:pPr marL="0" indent="0" algn="ctr" rtl="1">
              <a:buNone/>
            </a:pPr>
            <a:endParaRPr lang="fa-IR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B Mitra" panose="00000400000000000000" pitchFamily="2" charset="-78"/>
            </a:endParaRPr>
          </a:p>
        </p:txBody>
      </p:sp>
      <p:sp>
        <p:nvSpPr>
          <p:cNvPr id="328" name="Slide Number Placeholder 5"/>
          <p:cNvSpPr/>
          <p:nvPr/>
        </p:nvSpPr>
        <p:spPr>
          <a:xfrm>
            <a:off x="10959840" y="6405480"/>
            <a:ext cx="4446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08080"/>
                </a:solidFill>
                <a:latin typeface="Avenir Next LT Pro"/>
              </a:rPr>
              <a:t>5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9" name="Picture 7"/>
          <p:cNvPicPr/>
          <p:nvPr/>
        </p:nvPicPr>
        <p:blipFill>
          <a:blip r:embed="rId3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4"/>
          <p:cNvSpPr/>
          <p:nvPr/>
        </p:nvSpPr>
        <p:spPr>
          <a:xfrm>
            <a:off x="5365405" y="6394680"/>
            <a:ext cx="147730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Next LT Pro"/>
              </a:rPr>
              <a:t>sisoog.com</a:t>
            </a:r>
            <a:endParaRPr lang="en-US" sz="2000" b="0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7822F4D7-8680-52C5-A80E-D52523F36EE1}"/>
              </a:ext>
            </a:extLst>
          </p:cNvPr>
          <p:cNvSpPr txBox="1">
            <a:spLocks/>
          </p:cNvSpPr>
          <p:nvPr/>
        </p:nvSpPr>
        <p:spPr>
          <a:xfrm>
            <a:off x="9811657" y="1410754"/>
            <a:ext cx="2224498" cy="955938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fa-IR" sz="32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چه‌ها باید کرد و چه‌ها نباید کرد؟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endParaRPr lang="fa-IR" sz="3200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1794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 idx="4294967295"/>
          </p:nvPr>
        </p:nvSpPr>
        <p:spPr>
          <a:xfrm>
            <a:off x="957943" y="548640"/>
            <a:ext cx="10325537" cy="117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cs typeface="B Mitra" panose="00000400000000000000" pitchFamily="2" charset="-78"/>
              </a:rPr>
              <a:t>حداقل سخت‌افزار لازم برای اجرای لینوکس</a:t>
            </a:r>
            <a:endParaRPr lang="en-US" sz="5400" b="1" strike="noStrike" spc="-1" dirty="0">
              <a:solidFill>
                <a:srgbClr val="000000"/>
              </a:solidFill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idx="4294967295"/>
          </p:nvPr>
        </p:nvSpPr>
        <p:spPr>
          <a:xfrm>
            <a:off x="109800" y="2477880"/>
            <a:ext cx="11173680" cy="3693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حداقل 16 مبی‌بایت رم و 8 مبی‌بایت حافظه غیرفرار قابل پشتیبانی در لینوکس.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هر پردازنده 32 بیتی که واحد مدیریت حافظه یا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Memory Management Unit (MMU) </a:t>
            </a:r>
            <a:r>
              <a:rPr lang="fa-IR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 </a:t>
            </a: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دارد.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uCLinux</a:t>
            </a:r>
            <a:endParaRPr lang="fa-IR" sz="16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ftr" idx="429496729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8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8B8B8B"/>
                </a:solidFill>
                <a:latin typeface="Avenir Next LT Pro"/>
              </a:rPr>
              <a:t>sisoog.com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4294967295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E91704-D44D-47F2-9A64-2CCAF1CFF8CC}" type="slidenum">
              <a:rPr lang="en-US" sz="1400" b="0" strike="noStrike" spc="-1">
                <a:solidFill>
                  <a:srgbClr val="8B8B8B"/>
                </a:solidFill>
                <a:latin typeface="Avenir Next LT Pro"/>
              </a:rPr>
              <a:t>12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4" name="Picture 6"/>
          <p:cNvPicPr/>
          <p:nvPr/>
        </p:nvPicPr>
        <p:blipFill>
          <a:blip r:embed="rId2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/>
          <p:cNvSpPr/>
          <p:nvPr/>
        </p:nvSpPr>
        <p:spPr>
          <a:xfrm>
            <a:off x="612540" y="-324465"/>
            <a:ext cx="11090786" cy="2286000"/>
          </a:xfrm>
          <a:prstGeom prst="rect">
            <a:avLst/>
          </a:prstGeom>
          <a:noFill/>
          <a:ln w="952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681660" y="787800"/>
            <a:ext cx="140100" cy="701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71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 idx="4294967295"/>
          </p:nvPr>
        </p:nvSpPr>
        <p:spPr>
          <a:xfrm>
            <a:off x="1115640" y="548640"/>
            <a:ext cx="10167840" cy="117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cs typeface="B Mitra" panose="00000400000000000000" pitchFamily="2" charset="-78"/>
              </a:rPr>
              <a:t>کجا لینوکس، کجا </a:t>
            </a:r>
            <a:r>
              <a:rPr lang="fa-IR" sz="5400" b="1" dirty="0">
                <a:solidFill>
                  <a:srgbClr val="FF0000"/>
                </a:solidFill>
                <a:cs typeface="B Mitra" panose="00000400000000000000" pitchFamily="2" charset="-78"/>
              </a:rPr>
              <a:t>میکروکنترلر</a:t>
            </a:r>
            <a:r>
              <a:rPr lang="fa-IR" sz="5400" b="1" dirty="0">
                <a:cs typeface="B Mitra" panose="00000400000000000000" pitchFamily="2" charset="-78"/>
              </a:rPr>
              <a:t> و کجا </a:t>
            </a:r>
            <a:r>
              <a:rPr lang="fa-IR" sz="5400" b="1" dirty="0">
                <a:solidFill>
                  <a:schemeClr val="accent3"/>
                </a:solidFill>
                <a:cs typeface="B Mitra" panose="00000400000000000000" pitchFamily="2" charset="-78"/>
              </a:rPr>
              <a:t>هردو</a:t>
            </a:r>
            <a:r>
              <a:rPr lang="fa-IR" sz="5400" b="1" dirty="0">
                <a:cs typeface="B Mitra" panose="00000400000000000000" pitchFamily="2" charset="-78"/>
              </a:rPr>
              <a:t>؟</a:t>
            </a:r>
            <a:endParaRPr lang="en-US" sz="5400" b="1" strike="noStrike" spc="-1" dirty="0">
              <a:solidFill>
                <a:srgbClr val="000000"/>
              </a:solidFill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idx="4294967295"/>
          </p:nvPr>
        </p:nvSpPr>
        <p:spPr>
          <a:xfrm>
            <a:off x="1115640" y="2477880"/>
            <a:ext cx="10167840" cy="3693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جاهایی که رابط کاربری خیلی جذاب با قابلیت به روز رسانی لازمه.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جاهایی که رابط کاربری چند زبانه لازمه.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جاهایی که کارهای مولتی‌مدیا لازمه.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جاهایی که قراره چند وسیله خارجی مثل موس، کیبورد، پرینتر، فلش، مودم، بارکد خوان و ... به برد وصل بشن.</a:t>
            </a:r>
            <a:b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</a:br>
            <a:endParaRPr lang="fa-IR" sz="3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  <a:cs typeface="B Mitra" panose="00000400000000000000" pitchFamily="2" charset="-78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ftr" idx="429496729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8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8B8B8B"/>
                </a:solidFill>
                <a:latin typeface="Avenir Next LT Pro"/>
              </a:rPr>
              <a:t>sisoog.com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4294967295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E91704-D44D-47F2-9A64-2CCAF1CFF8CC}" type="slidenum">
              <a:rPr lang="en-US" sz="1400" b="0" strike="noStrike" spc="-1">
                <a:solidFill>
                  <a:srgbClr val="8B8B8B"/>
                </a:solidFill>
                <a:latin typeface="Avenir Next LT Pro"/>
              </a:rPr>
              <a:t>13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4" name="Picture 6"/>
          <p:cNvPicPr/>
          <p:nvPr/>
        </p:nvPicPr>
        <p:blipFill>
          <a:blip r:embed="rId2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/>
          <p:cNvSpPr/>
          <p:nvPr/>
        </p:nvSpPr>
        <p:spPr>
          <a:xfrm>
            <a:off x="612540" y="-324465"/>
            <a:ext cx="11090786" cy="2286000"/>
          </a:xfrm>
          <a:prstGeom prst="rect">
            <a:avLst/>
          </a:prstGeom>
          <a:noFill/>
          <a:ln w="952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681660" y="787800"/>
            <a:ext cx="140100" cy="701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48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 idx="4294967295"/>
          </p:nvPr>
        </p:nvSpPr>
        <p:spPr>
          <a:xfrm>
            <a:off x="1115640" y="548640"/>
            <a:ext cx="10167840" cy="117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cs typeface="B Mitra" panose="00000400000000000000" pitchFamily="2" charset="-78"/>
              </a:rPr>
              <a:t>کجا لینوکس، کجا </a:t>
            </a:r>
            <a:r>
              <a:rPr lang="fa-IR" sz="5400" b="1" dirty="0">
                <a:solidFill>
                  <a:srgbClr val="FF0000"/>
                </a:solidFill>
                <a:cs typeface="B Mitra" panose="00000400000000000000" pitchFamily="2" charset="-78"/>
              </a:rPr>
              <a:t>میکروکنترلر</a:t>
            </a:r>
            <a:r>
              <a:rPr lang="fa-IR" sz="5400" b="1" dirty="0">
                <a:cs typeface="B Mitra" panose="00000400000000000000" pitchFamily="2" charset="-78"/>
              </a:rPr>
              <a:t> و کجا </a:t>
            </a:r>
            <a:r>
              <a:rPr lang="fa-IR" sz="5400" b="1" dirty="0">
                <a:solidFill>
                  <a:schemeClr val="accent3"/>
                </a:solidFill>
                <a:cs typeface="B Mitra" panose="00000400000000000000" pitchFamily="2" charset="-78"/>
              </a:rPr>
              <a:t>هردو</a:t>
            </a:r>
            <a:r>
              <a:rPr lang="fa-IR" sz="5400" b="1" dirty="0">
                <a:cs typeface="B Mitra" panose="00000400000000000000" pitchFamily="2" charset="-78"/>
              </a:rPr>
              <a:t>؟</a:t>
            </a:r>
            <a:endParaRPr lang="en-US" sz="5400" b="1" strike="noStrike" spc="-1" dirty="0">
              <a:solidFill>
                <a:srgbClr val="000000"/>
              </a:solidFill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idx="4294967295"/>
          </p:nvPr>
        </p:nvSpPr>
        <p:spPr>
          <a:xfrm>
            <a:off x="1115640" y="2477880"/>
            <a:ext cx="10167840" cy="3693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جاهایی که قراره برد با روش‌های مختلف به کامپیوتر وصل بشه.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جاهایی که نیاز به دیتابیس و نگهداری حساب شده حجم زیادی از اطلاعات داریم.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هر جایی اسمی از شبکه اومد!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هرجایی نیازهای سطح بالا زیاد بود.</a:t>
            </a:r>
          </a:p>
          <a:p>
            <a:pPr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srgbClr val="FF0000"/>
                </a:solidFill>
                <a:latin typeface="Century Gothic" panose="020B0502020202020204"/>
                <a:cs typeface="B Mitra" panose="00000400000000000000" pitchFamily="2" charset="-78"/>
              </a:rPr>
              <a:t>هر جا زمان‌بندی میکروثانیه‌ای لازم باشه لینوکس گزینه مناسبی نیست.</a:t>
            </a:r>
            <a:endParaRPr lang="fa-IR" sz="3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  <a:cs typeface="B Mitra" panose="00000400000000000000" pitchFamily="2" charset="-78"/>
            </a:endParaRP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schemeClr val="accent3"/>
                </a:solidFill>
                <a:latin typeface="Century Gothic" panose="020B0502020202020204"/>
                <a:cs typeface="B Mitra" panose="00000400000000000000" pitchFamily="2" charset="-78"/>
              </a:rPr>
              <a:t>جاهایی که هم کار بلادرنگ لازمه و هم یکی از موارد مذکور باید از هر دو استفاده کرد.</a:t>
            </a:r>
            <a:endParaRPr lang="en-US" sz="3200" dirty="0">
              <a:solidFill>
                <a:schemeClr val="accent3"/>
              </a:solidFill>
              <a:latin typeface="Century Gothic" panose="020B0502020202020204"/>
              <a:cs typeface="B Mitra" panose="00000400000000000000" pitchFamily="2" charset="-78"/>
            </a:endParaRP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endParaRPr lang="fa-IR" sz="3200" dirty="0">
              <a:solidFill>
                <a:schemeClr val="accent3"/>
              </a:solidFill>
              <a:latin typeface="Century Gothic" panose="020B0502020202020204"/>
              <a:cs typeface="B Mitra" panose="00000400000000000000" pitchFamily="2" charset="-78"/>
            </a:endParaRP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endParaRPr lang="fa-IR" sz="3200" dirty="0">
              <a:solidFill>
                <a:schemeClr val="accent3"/>
              </a:solidFill>
              <a:latin typeface="Century Gothic" panose="020B0502020202020204"/>
              <a:cs typeface="B Mitra" panose="00000400000000000000" pitchFamily="2" charset="-78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ftr" idx="429496729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8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8B8B8B"/>
                </a:solidFill>
                <a:latin typeface="Avenir Next LT Pro"/>
              </a:rPr>
              <a:t>sisoog.com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4294967295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E91704-D44D-47F2-9A64-2CCAF1CFF8CC}" type="slidenum">
              <a:rPr lang="en-US" sz="1400" b="0" strike="noStrike" spc="-1">
                <a:solidFill>
                  <a:srgbClr val="8B8B8B"/>
                </a:solidFill>
                <a:latin typeface="Avenir Next LT Pro"/>
              </a:rPr>
              <a:t>14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4" name="Picture 6"/>
          <p:cNvPicPr/>
          <p:nvPr/>
        </p:nvPicPr>
        <p:blipFill>
          <a:blip r:embed="rId2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/>
          <p:cNvSpPr/>
          <p:nvPr/>
        </p:nvSpPr>
        <p:spPr>
          <a:xfrm>
            <a:off x="612540" y="-324465"/>
            <a:ext cx="11090786" cy="2286000"/>
          </a:xfrm>
          <a:prstGeom prst="rect">
            <a:avLst/>
          </a:prstGeom>
          <a:noFill/>
          <a:ln w="952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681660" y="787800"/>
            <a:ext cx="140100" cy="701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3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 idx="4294967295"/>
          </p:nvPr>
        </p:nvSpPr>
        <p:spPr>
          <a:xfrm>
            <a:off x="1115640" y="548640"/>
            <a:ext cx="10167840" cy="117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cs typeface="B Mitra" panose="00000400000000000000" pitchFamily="2" charset="-78"/>
              </a:rPr>
              <a:t>طراحی برد، </a:t>
            </a:r>
            <a:r>
              <a:rPr lang="en-US" sz="4800" b="1" dirty="0"/>
              <a:t>SOM</a:t>
            </a:r>
            <a:r>
              <a:rPr lang="fa-IR" sz="4800" b="1" dirty="0">
                <a:cs typeface="B Mitra" panose="00000400000000000000" pitchFamily="2" charset="-78"/>
              </a:rPr>
              <a:t> </a:t>
            </a:r>
            <a:r>
              <a:rPr lang="fa-IR" sz="5400" b="1" dirty="0">
                <a:cs typeface="B Mitra" panose="00000400000000000000" pitchFamily="2" charset="-78"/>
              </a:rPr>
              <a:t>یا </a:t>
            </a:r>
            <a:r>
              <a:rPr lang="en-US" sz="4800" b="1" dirty="0"/>
              <a:t>SBC</a:t>
            </a:r>
            <a:r>
              <a:rPr lang="fa-IR" sz="5400" b="1" dirty="0">
                <a:cs typeface="B Mitra" panose="00000400000000000000" pitchFamily="2" charset="-78"/>
              </a:rPr>
              <a:t> آماده؟</a:t>
            </a:r>
            <a:endParaRPr lang="en-US" sz="5400" b="1" strike="noStrike" spc="-1" dirty="0">
              <a:solidFill>
                <a:srgbClr val="000000"/>
              </a:solidFill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idx="4294967295"/>
          </p:nvPr>
        </p:nvSpPr>
        <p:spPr>
          <a:xfrm>
            <a:off x="1115280" y="2492395"/>
            <a:ext cx="10167840" cy="3693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طراحی: ریش و قیچی دست ماست.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SOM</a:t>
            </a: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: همینی که هست خوش اخلاق و شاید بمون!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SBC</a:t>
            </a: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: همینی که هست </a:t>
            </a:r>
            <a:r>
              <a:rPr lang="fa-IR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نمون</a:t>
            </a: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!</a:t>
            </a:r>
          </a:p>
        </p:txBody>
      </p:sp>
      <p:sp>
        <p:nvSpPr>
          <p:cNvPr id="332" name="PlaceHolder 3"/>
          <p:cNvSpPr>
            <a:spLocks noGrp="1"/>
          </p:cNvSpPr>
          <p:nvPr>
            <p:ph type="ftr" idx="429496729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8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8B8B8B"/>
                </a:solidFill>
                <a:latin typeface="Avenir Next LT Pro"/>
              </a:rPr>
              <a:t>sisoog.com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4294967295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E91704-D44D-47F2-9A64-2CCAF1CFF8CC}" type="slidenum">
              <a:rPr lang="en-US" sz="1400" b="0" strike="noStrike" spc="-1">
                <a:solidFill>
                  <a:srgbClr val="8B8B8B"/>
                </a:solidFill>
                <a:latin typeface="Avenir Next LT Pro"/>
              </a:rPr>
              <a:t>15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4" name="Picture 6"/>
          <p:cNvPicPr/>
          <p:nvPr/>
        </p:nvPicPr>
        <p:blipFill>
          <a:blip r:embed="rId2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/>
          <p:cNvSpPr/>
          <p:nvPr/>
        </p:nvSpPr>
        <p:spPr>
          <a:xfrm>
            <a:off x="612540" y="-324465"/>
            <a:ext cx="11090786" cy="2286000"/>
          </a:xfrm>
          <a:prstGeom prst="rect">
            <a:avLst/>
          </a:prstGeom>
          <a:noFill/>
          <a:ln w="952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681660" y="787800"/>
            <a:ext cx="140100" cy="701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88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 idx="4294967295"/>
          </p:nvPr>
        </p:nvSpPr>
        <p:spPr>
          <a:xfrm>
            <a:off x="1115640" y="548640"/>
            <a:ext cx="10167840" cy="117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cs typeface="B Mitra" panose="00000400000000000000" pitchFamily="2" charset="-78"/>
              </a:rPr>
              <a:t>طراحی برد، </a:t>
            </a:r>
            <a:r>
              <a:rPr lang="en-US" sz="4800" b="1" dirty="0">
                <a:cs typeface="B Mitra" panose="00000400000000000000" pitchFamily="2" charset="-78"/>
              </a:rPr>
              <a:t>SOM</a:t>
            </a:r>
            <a:r>
              <a:rPr lang="fa-IR" sz="4800" b="1" dirty="0">
                <a:cs typeface="B Mitra" panose="00000400000000000000" pitchFamily="2" charset="-78"/>
              </a:rPr>
              <a:t> </a:t>
            </a:r>
            <a:r>
              <a:rPr lang="fa-IR" sz="5400" b="1" dirty="0">
                <a:cs typeface="B Mitra" panose="00000400000000000000" pitchFamily="2" charset="-78"/>
              </a:rPr>
              <a:t>یا </a:t>
            </a:r>
            <a:r>
              <a:rPr lang="en-US" sz="4800" b="1" dirty="0">
                <a:cs typeface="B Mitra" panose="00000400000000000000" pitchFamily="2" charset="-78"/>
              </a:rPr>
              <a:t>SBC</a:t>
            </a:r>
            <a:r>
              <a:rPr lang="fa-IR" sz="5400" b="1" dirty="0">
                <a:cs typeface="B Mitra" panose="00000400000000000000" pitchFamily="2" charset="-78"/>
              </a:rPr>
              <a:t> آماده؟</a:t>
            </a:r>
            <a:endParaRPr lang="en-US" sz="5400" b="1" strike="noStrike" spc="-1" dirty="0">
              <a:solidFill>
                <a:srgbClr val="000000"/>
              </a:solidFill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idx="4294967295"/>
          </p:nvPr>
        </p:nvSpPr>
        <p:spPr>
          <a:xfrm>
            <a:off x="1115280" y="2492395"/>
            <a:ext cx="10167840" cy="3693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بردهای گران با اطلاعات ارزان و برعکس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هزینه نهایی در تیراژهای بالا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هزینه اطلاعات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مدت زمان نیاز برای طراحی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مدت زمان نیاز به پشتیبانی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ظاهر محصول و استانداردهای لازم</a:t>
            </a:r>
          </a:p>
        </p:txBody>
      </p:sp>
      <p:sp>
        <p:nvSpPr>
          <p:cNvPr id="332" name="PlaceHolder 3"/>
          <p:cNvSpPr>
            <a:spLocks noGrp="1"/>
          </p:cNvSpPr>
          <p:nvPr>
            <p:ph type="ftr" idx="429496729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8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8B8B8B"/>
                </a:solidFill>
                <a:latin typeface="Avenir Next LT Pro"/>
              </a:rPr>
              <a:t>sisoog.com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4294967295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E91704-D44D-47F2-9A64-2CCAF1CFF8CC}" type="slidenum">
              <a:rPr lang="en-US" sz="1400" b="0" strike="noStrike" spc="-1">
                <a:solidFill>
                  <a:srgbClr val="8B8B8B"/>
                </a:solidFill>
                <a:latin typeface="Avenir Next LT Pro"/>
              </a:rPr>
              <a:t>16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4" name="Picture 6"/>
          <p:cNvPicPr/>
          <p:nvPr/>
        </p:nvPicPr>
        <p:blipFill>
          <a:blip r:embed="rId2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/>
          <p:cNvSpPr/>
          <p:nvPr/>
        </p:nvSpPr>
        <p:spPr>
          <a:xfrm>
            <a:off x="612540" y="-324465"/>
            <a:ext cx="11090786" cy="2286000"/>
          </a:xfrm>
          <a:prstGeom prst="rect">
            <a:avLst/>
          </a:prstGeom>
          <a:noFill/>
          <a:ln w="952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681660" y="787800"/>
            <a:ext cx="140100" cy="701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85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 idx="4294967295"/>
          </p:nvPr>
        </p:nvSpPr>
        <p:spPr>
          <a:xfrm>
            <a:off x="1115640" y="548640"/>
            <a:ext cx="10167840" cy="117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cs typeface="B Mitra" panose="00000400000000000000" pitchFamily="2" charset="-78"/>
              </a:rPr>
              <a:t>طراحی برد، </a:t>
            </a:r>
            <a:r>
              <a:rPr lang="en-US" sz="4800" b="1" dirty="0">
                <a:cs typeface="B Mitra" panose="00000400000000000000" pitchFamily="2" charset="-78"/>
              </a:rPr>
              <a:t>SOM</a:t>
            </a:r>
            <a:r>
              <a:rPr lang="fa-IR" sz="4800" b="1" dirty="0">
                <a:cs typeface="B Mitra" panose="00000400000000000000" pitchFamily="2" charset="-78"/>
              </a:rPr>
              <a:t> </a:t>
            </a:r>
            <a:r>
              <a:rPr lang="fa-IR" sz="5400" b="1" dirty="0">
                <a:cs typeface="B Mitra" panose="00000400000000000000" pitchFamily="2" charset="-78"/>
              </a:rPr>
              <a:t>یا </a:t>
            </a:r>
            <a:r>
              <a:rPr lang="en-US" sz="4800" b="1" dirty="0">
                <a:cs typeface="B Mitra" panose="00000400000000000000" pitchFamily="2" charset="-78"/>
              </a:rPr>
              <a:t>SBC</a:t>
            </a:r>
            <a:r>
              <a:rPr lang="fa-IR" sz="5400" b="1" dirty="0">
                <a:cs typeface="B Mitra" panose="00000400000000000000" pitchFamily="2" charset="-78"/>
              </a:rPr>
              <a:t> آماده؟</a:t>
            </a:r>
            <a:endParaRPr lang="en-US" sz="5400" b="1" strike="noStrike" spc="-1" dirty="0">
              <a:solidFill>
                <a:srgbClr val="000000"/>
              </a:solidFill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idx="4294967295"/>
          </p:nvPr>
        </p:nvSpPr>
        <p:spPr>
          <a:xfrm>
            <a:off x="1115280" y="2492395"/>
            <a:ext cx="10167840" cy="3693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تولیدات تیراژ بالا با هزینه نهایی محدود: طراحی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تولیدات تیراژ بالا بدون محدودیت زیاد در هزینه نهایی: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SOM</a:t>
            </a: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 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تولیدات تیراژ پایین و نیازمند استانداردهای خاص (تجهیزات پزشکی): </a:t>
            </a:r>
            <a:r>
              <a:rPr lang="en-US" u="sng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SOM</a:t>
            </a:r>
            <a:endParaRPr lang="fa-IR" u="sng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  <a:cs typeface="B Mitra" panose="00000400000000000000" pitchFamily="2" charset="-78"/>
            </a:endParaRP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تولیدات تیراژ پایین: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SBC</a:t>
            </a:r>
            <a:endParaRPr lang="fa-IR" sz="3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  <a:cs typeface="B Mitra" panose="00000400000000000000" pitchFamily="2" charset="-78"/>
            </a:endParaRP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تولید نمونه اولیه: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SBC</a:t>
            </a:r>
            <a:endParaRPr lang="fa-IR" sz="3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  <a:cs typeface="B Mitra" panose="00000400000000000000" pitchFamily="2" charset="-78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ftr" idx="429496729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8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8B8B8B"/>
                </a:solidFill>
                <a:latin typeface="Avenir Next LT Pro"/>
              </a:rPr>
              <a:t>sisoog.com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4294967295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E91704-D44D-47F2-9A64-2CCAF1CFF8CC}" type="slidenum">
              <a:rPr lang="en-US" sz="1400" b="0" strike="noStrike" spc="-1">
                <a:solidFill>
                  <a:srgbClr val="8B8B8B"/>
                </a:solidFill>
                <a:latin typeface="Avenir Next LT Pro"/>
              </a:rPr>
              <a:t>17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4" name="Picture 6"/>
          <p:cNvPicPr/>
          <p:nvPr/>
        </p:nvPicPr>
        <p:blipFill>
          <a:blip r:embed="rId2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/>
          <p:cNvSpPr/>
          <p:nvPr/>
        </p:nvSpPr>
        <p:spPr>
          <a:xfrm>
            <a:off x="612540" y="-324465"/>
            <a:ext cx="11090786" cy="2286000"/>
          </a:xfrm>
          <a:prstGeom prst="rect">
            <a:avLst/>
          </a:prstGeom>
          <a:noFill/>
          <a:ln w="952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681660" y="787800"/>
            <a:ext cx="140100" cy="701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79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859536"/>
            <a:ext cx="12252960" cy="8577072"/>
          </a:xfrm>
          <a:prstGeom prst="rect">
            <a:avLst/>
          </a:prstGeom>
        </p:spPr>
      </p:pic>
      <p:sp>
        <p:nvSpPr>
          <p:cNvPr id="325" name="PlaceHolder 1"/>
          <p:cNvSpPr>
            <a:spLocks noGrp="1"/>
          </p:cNvSpPr>
          <p:nvPr>
            <p:ph type="title" idx="4294967295"/>
          </p:nvPr>
        </p:nvSpPr>
        <p:spPr>
          <a:xfrm>
            <a:off x="5697841" y="-497776"/>
            <a:ext cx="7013160" cy="2989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 rtl="1"/>
            <a:r>
              <a:rPr lang="fa-IR" sz="5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کشتی ناخدا می‌خواهد</a:t>
            </a:r>
            <a:endParaRPr lang="en-US" sz="5400" b="1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idx="4294967295"/>
          </p:nvPr>
        </p:nvSpPr>
        <p:spPr>
          <a:xfrm>
            <a:off x="6496414" y="889863"/>
            <a:ext cx="5383896" cy="2989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marL="0" indent="0" algn="ctr" rtl="1">
              <a:buNone/>
            </a:pPr>
            <a:r>
              <a:rPr lang="fa-IR" sz="40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خدمه و مسافر در کشتی بسیار است اما ناخدا مقصد را تعیین می‌کند!</a:t>
            </a:r>
          </a:p>
          <a:p>
            <a:pPr marL="0" indent="0" algn="ctr" rtl="1">
              <a:buNone/>
            </a:pPr>
            <a:endParaRPr lang="fa-IR" sz="40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B Mitra" panose="00000400000000000000" pitchFamily="2" charset="-78"/>
            </a:endParaRPr>
          </a:p>
        </p:txBody>
      </p:sp>
      <p:pic>
        <p:nvPicPr>
          <p:cNvPr id="329" name="Picture 7"/>
          <p:cNvPicPr/>
          <p:nvPr/>
        </p:nvPicPr>
        <p:blipFill>
          <a:blip r:embed="rId3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4"/>
          <p:cNvSpPr/>
          <p:nvPr/>
        </p:nvSpPr>
        <p:spPr>
          <a:xfrm>
            <a:off x="5365405" y="6394680"/>
            <a:ext cx="147730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Next LT Pro"/>
              </a:rPr>
              <a:t>sisoog.com</a:t>
            </a:r>
            <a:endParaRPr lang="en-US" sz="2000" b="0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252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859536"/>
            <a:ext cx="12252960" cy="8577072"/>
          </a:xfrm>
          <a:prstGeom prst="rect">
            <a:avLst/>
          </a:prstGeom>
        </p:spPr>
      </p:pic>
      <p:sp>
        <p:nvSpPr>
          <p:cNvPr id="325" name="PlaceHolder 1"/>
          <p:cNvSpPr>
            <a:spLocks noGrp="1"/>
          </p:cNvSpPr>
          <p:nvPr>
            <p:ph type="title" idx="4294967295"/>
          </p:nvPr>
        </p:nvSpPr>
        <p:spPr>
          <a:xfrm>
            <a:off x="1811273" y="4270860"/>
            <a:ext cx="8585567" cy="2989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پول از پروژه‌هایی میاد که رد می‌کنید!</a:t>
            </a:r>
            <a:endParaRPr lang="en-US" sz="5400" b="1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venir Next LT Pro"/>
              <a:cs typeface="B Mitra" panose="00000400000000000000" pitchFamily="2" charset="-78"/>
            </a:endParaRPr>
          </a:p>
        </p:txBody>
      </p:sp>
      <p:pic>
        <p:nvPicPr>
          <p:cNvPr id="329" name="Picture 7"/>
          <p:cNvPicPr/>
          <p:nvPr/>
        </p:nvPicPr>
        <p:blipFill>
          <a:blip r:embed="rId3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4"/>
          <p:cNvSpPr/>
          <p:nvPr/>
        </p:nvSpPr>
        <p:spPr>
          <a:xfrm>
            <a:off x="5365405" y="6394680"/>
            <a:ext cx="147730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Next LT Pro"/>
              </a:rPr>
              <a:t>sisoog.com</a:t>
            </a:r>
            <a:endParaRPr lang="en-US" sz="2000" b="0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19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3788230" y="1078920"/>
            <a:ext cx="7799398" cy="1535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 rtl="1"/>
            <a:r>
              <a:rPr lang="fa-IR" sz="5400" b="1" spc="-1" dirty="0">
                <a:solidFill>
                  <a:srgbClr val="000000"/>
                </a:solidFill>
                <a:latin typeface="Avenir Next LT Pro"/>
                <a:cs typeface="B Mitra" panose="00000400000000000000" pitchFamily="2" charset="-78"/>
              </a:rPr>
              <a:t>از کجا آمده‌ام، آمدنم بهر چه بود؟</a:t>
            </a: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3333135" y="3255519"/>
            <a:ext cx="8239980" cy="282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a-IR" sz="3200" strike="noStrike" spc="-1" dirty="0">
                <a:solidFill>
                  <a:srgbClr val="000000"/>
                </a:solidFill>
                <a:latin typeface="Avenir Next LT Pro"/>
                <a:cs typeface="B Mitra" panose="00000400000000000000" pitchFamily="2" charset="-78"/>
              </a:rPr>
              <a:t>شیراز 1371-1389: الکترونیک، علوم شناختی.</a:t>
            </a:r>
          </a:p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a-IR" sz="3200" spc="-1" dirty="0">
                <a:solidFill>
                  <a:srgbClr val="000000"/>
                </a:solidFill>
                <a:latin typeface="Avenir Next LT Pro"/>
                <a:cs typeface="B Mitra" panose="00000400000000000000" pitchFamily="2" charset="-78"/>
              </a:rPr>
              <a:t>اصفهان 1389-1395: برنامه نویسی، علوم شناختی، الکترونیک.</a:t>
            </a:r>
          </a:p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a-IR" sz="3200" strike="noStrike" spc="-1" dirty="0">
                <a:solidFill>
                  <a:srgbClr val="000000"/>
                </a:solidFill>
                <a:latin typeface="Avenir Next LT Pro"/>
                <a:cs typeface="B Mitra" panose="00000400000000000000" pitchFamily="2" charset="-78"/>
              </a:rPr>
              <a:t>تهران 1395 تا کنون: الکترونیک، امبدد لینوکس، بازرگانی.</a:t>
            </a:r>
          </a:p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venir Next LT Pro"/>
            </a:endParaRPr>
          </a:p>
        </p:txBody>
      </p:sp>
      <p:pic>
        <p:nvPicPr>
          <p:cNvPr id="319" name="Picture 7"/>
          <p:cNvPicPr/>
          <p:nvPr/>
        </p:nvPicPr>
        <p:blipFill>
          <a:blip r:embed="rId3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7" name="Slide Number Placeholder 5"/>
          <p:cNvSpPr/>
          <p:nvPr/>
        </p:nvSpPr>
        <p:spPr>
          <a:xfrm>
            <a:off x="10959840" y="6405480"/>
            <a:ext cx="4446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a-IR" sz="1400" b="0" strike="noStrike" spc="-1" dirty="0">
                <a:solidFill>
                  <a:srgbClr val="808080"/>
                </a:solidFill>
                <a:latin typeface="Avenir Next LT Pro"/>
              </a:rPr>
              <a:t>2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5377320" y="6338880"/>
            <a:ext cx="1467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939393"/>
                </a:solidFill>
                <a:latin typeface="Avenir Next LT Pro"/>
              </a:rPr>
              <a:t>sisoog.com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47410" y="604837"/>
            <a:ext cx="547129" cy="78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349640" y="2920812"/>
            <a:ext cx="6231960" cy="2857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" y="-859536"/>
            <a:ext cx="12252960" cy="8577072"/>
          </a:xfrm>
          <a:prstGeom prst="rect">
            <a:avLst/>
          </a:prstGeom>
        </p:spPr>
      </p:pic>
      <p:sp>
        <p:nvSpPr>
          <p:cNvPr id="325" name="PlaceHolder 1"/>
          <p:cNvSpPr>
            <a:spLocks noGrp="1"/>
          </p:cNvSpPr>
          <p:nvPr>
            <p:ph type="title" idx="4294967295"/>
          </p:nvPr>
        </p:nvSpPr>
        <p:spPr>
          <a:xfrm>
            <a:off x="5239657" y="101600"/>
            <a:ext cx="6482951" cy="707157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کمال‌گرایی: زمان</a:t>
            </a:r>
            <a:br>
              <a:rPr lang="fa-IR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</a:br>
            <a:r>
              <a:rPr lang="fa-IR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اهمال کاری: درد آشنا</a:t>
            </a:r>
            <a:br>
              <a:rPr lang="fa-IR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</a:br>
            <a:r>
              <a:rPr lang="fa-IR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تصمیم کبری: شرایط امروز</a:t>
            </a:r>
            <a:br>
              <a:rPr lang="fa-IR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</a:br>
            <a:r>
              <a:rPr lang="fa-IR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امید: جهان امروز</a:t>
            </a:r>
            <a:br>
              <a:rPr lang="fa-IR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</a:br>
            <a:r>
              <a:rPr lang="fa-IR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حرکت: آهن و طلا</a:t>
            </a:r>
            <a:endParaRPr lang="en-US" sz="3600" b="1" strike="noStrike" spc="-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venir Next LT Pro"/>
              <a:cs typeface="B Mitra" panose="00000400000000000000" pitchFamily="2" charset="-78"/>
            </a:endParaRPr>
          </a:p>
        </p:txBody>
      </p:sp>
      <p:pic>
        <p:nvPicPr>
          <p:cNvPr id="329" name="Picture 7"/>
          <p:cNvPicPr/>
          <p:nvPr/>
        </p:nvPicPr>
        <p:blipFill>
          <a:blip r:embed="rId3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4"/>
          <p:cNvSpPr/>
          <p:nvPr/>
        </p:nvSpPr>
        <p:spPr>
          <a:xfrm>
            <a:off x="5365405" y="6394680"/>
            <a:ext cx="147730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Next LT Pro"/>
              </a:rPr>
              <a:t>sisoog.com</a:t>
            </a:r>
            <a:endParaRPr lang="en-US" sz="2000" b="0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0868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859536"/>
            <a:ext cx="12252960" cy="8577072"/>
          </a:xfrm>
          <a:prstGeom prst="rect">
            <a:avLst/>
          </a:prstGeom>
        </p:spPr>
      </p:pic>
      <p:sp>
        <p:nvSpPr>
          <p:cNvPr id="325" name="PlaceHolder 1"/>
          <p:cNvSpPr>
            <a:spLocks noGrp="1"/>
          </p:cNvSpPr>
          <p:nvPr>
            <p:ph type="title" idx="4294967295"/>
          </p:nvPr>
        </p:nvSpPr>
        <p:spPr>
          <a:xfrm>
            <a:off x="7872983" y="101600"/>
            <a:ext cx="4137953" cy="707157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60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از توجه شما</a:t>
            </a:r>
            <a:br>
              <a:rPr lang="fa-IR" sz="48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</a:br>
            <a:r>
              <a:rPr lang="fa-IR" sz="48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سپاس‌گزاریم!</a:t>
            </a:r>
            <a:endParaRPr lang="en-US" sz="4800" b="1" strike="noStrike" spc="-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venir Next LT Pro"/>
              <a:cs typeface="B Mitra" panose="00000400000000000000" pitchFamily="2" charset="-78"/>
            </a:endParaRPr>
          </a:p>
        </p:txBody>
      </p:sp>
      <p:pic>
        <p:nvPicPr>
          <p:cNvPr id="329" name="Picture 7"/>
          <p:cNvPicPr/>
          <p:nvPr/>
        </p:nvPicPr>
        <p:blipFill>
          <a:blip r:embed="rId3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4"/>
          <p:cNvSpPr/>
          <p:nvPr/>
        </p:nvSpPr>
        <p:spPr>
          <a:xfrm>
            <a:off x="5365405" y="6394680"/>
            <a:ext cx="147730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Next LT Pro"/>
              </a:rPr>
              <a:t>sisoog.com</a:t>
            </a:r>
            <a:endParaRPr lang="en-US" sz="2000" b="0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  <p:pic>
        <p:nvPicPr>
          <p:cNvPr id="6" name="Online Image Placeholder 27" descr="Envelope"/>
          <p:cNvPicPr/>
          <p:nvPr/>
        </p:nvPicPr>
        <p:blipFill>
          <a:blip r:embed="rId4"/>
          <a:stretch/>
        </p:blipFill>
        <p:spPr>
          <a:xfrm>
            <a:off x="326572" y="3659266"/>
            <a:ext cx="456840" cy="45684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2"/>
          <p:cNvSpPr txBox="1">
            <a:spLocks/>
          </p:cNvSpPr>
          <p:nvPr/>
        </p:nvSpPr>
        <p:spPr>
          <a:xfrm>
            <a:off x="326572" y="4244266"/>
            <a:ext cx="3720600" cy="429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rtl="1">
              <a:lnSpc>
                <a:spcPct val="11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venir Next LT Pro"/>
              </a:rPr>
              <a:t>MohammadFotooh</a:t>
            </a:r>
            <a:r>
              <a:rPr lang="en-US" sz="1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venir Next LT Pro"/>
              </a:rPr>
              <a:t>@gmail.com</a:t>
            </a:r>
          </a:p>
        </p:txBody>
      </p:sp>
      <p:pic>
        <p:nvPicPr>
          <p:cNvPr id="8" name="Online Image Placeholder 11" descr="Monitor"/>
          <p:cNvPicPr/>
          <p:nvPr/>
        </p:nvPicPr>
        <p:blipFill>
          <a:blip r:embed="rId5"/>
          <a:stretch/>
        </p:blipFill>
        <p:spPr>
          <a:xfrm>
            <a:off x="326572" y="4783906"/>
            <a:ext cx="456840" cy="456840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3"/>
          <p:cNvSpPr txBox="1">
            <a:spLocks/>
          </p:cNvSpPr>
          <p:nvPr/>
        </p:nvSpPr>
        <p:spPr>
          <a:xfrm>
            <a:off x="326572" y="5350906"/>
            <a:ext cx="3720600" cy="447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rtl="1">
              <a:lnSpc>
                <a:spcPct val="11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venir Next LT Pro"/>
              </a:rPr>
              <a:t>AniRoot.com</a:t>
            </a:r>
          </a:p>
        </p:txBody>
      </p:sp>
      <p:sp>
        <p:nvSpPr>
          <p:cNvPr id="11" name="PlaceHolder 6"/>
          <p:cNvSpPr txBox="1">
            <a:spLocks/>
          </p:cNvSpPr>
          <p:nvPr/>
        </p:nvSpPr>
        <p:spPr>
          <a:xfrm>
            <a:off x="326572" y="3137986"/>
            <a:ext cx="3720600" cy="447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rtl="1">
              <a:lnSpc>
                <a:spcPct val="11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venir Next LT Pro"/>
              </a:rPr>
              <a:t>@</a:t>
            </a:r>
            <a:r>
              <a:rPr lang="en-US" sz="2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venir Next LT Pro"/>
              </a:rPr>
              <a:t>mfotoohabadi</a:t>
            </a:r>
            <a:endParaRPr lang="en-US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venir Next LT Pro"/>
            </a:endParaRPr>
          </a:p>
        </p:txBody>
      </p:sp>
      <p:pic>
        <p:nvPicPr>
          <p:cNvPr id="12" name="Online Image Placeholder 27" descr="Connections with solid fill"/>
          <p:cNvPicPr/>
          <p:nvPr/>
        </p:nvPicPr>
        <p:blipFill>
          <a:blip r:embed="rId6"/>
          <a:stretch/>
        </p:blipFill>
        <p:spPr>
          <a:xfrm>
            <a:off x="326572" y="2579986"/>
            <a:ext cx="456840" cy="45684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1" y="399923"/>
            <a:ext cx="1767704" cy="17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 idx="4294967295"/>
          </p:nvPr>
        </p:nvSpPr>
        <p:spPr>
          <a:xfrm>
            <a:off x="3788230" y="1078920"/>
            <a:ext cx="7799398" cy="1535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 rtl="1"/>
            <a:r>
              <a:rPr lang="fa-IR" sz="5400" b="1" spc="-1" dirty="0">
                <a:solidFill>
                  <a:srgbClr val="000000"/>
                </a:solidFill>
                <a:latin typeface="Avenir Next LT Pro"/>
                <a:cs typeface="B Mitra" panose="00000400000000000000" pitchFamily="2" charset="-78"/>
              </a:rPr>
              <a:t>می‌دانیم:</a:t>
            </a:r>
          </a:p>
        </p:txBody>
      </p:sp>
      <p:sp>
        <p:nvSpPr>
          <p:cNvPr id="317" name="PlaceHolder 2"/>
          <p:cNvSpPr>
            <a:spLocks noGrp="1"/>
          </p:cNvSpPr>
          <p:nvPr>
            <p:ph idx="4294967295"/>
          </p:nvPr>
        </p:nvSpPr>
        <p:spPr>
          <a:xfrm>
            <a:off x="3333135" y="3255519"/>
            <a:ext cx="8239980" cy="282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a-IR" sz="3200" strike="noStrike" spc="-1" dirty="0">
                <a:solidFill>
                  <a:srgbClr val="000000"/>
                </a:solidFill>
                <a:latin typeface="Avenir Next LT Pro"/>
                <a:cs typeface="B Mitra" panose="00000400000000000000" pitchFamily="2" charset="-78"/>
              </a:rPr>
              <a:t>سیستم‌های امبدد</a:t>
            </a:r>
          </a:p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a-IR" sz="3200" spc="-1" dirty="0">
                <a:solidFill>
                  <a:srgbClr val="000000"/>
                </a:solidFill>
                <a:latin typeface="Avenir Next LT Pro"/>
                <a:cs typeface="B Mitra" panose="00000400000000000000" pitchFamily="2" charset="-78"/>
              </a:rPr>
              <a:t>لینوکس</a:t>
            </a:r>
          </a:p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Avenir Next LT Pro"/>
              </a:rPr>
              <a:t>MCU, MPU, SOC, SBC, SOM</a:t>
            </a:r>
          </a:p>
        </p:txBody>
      </p:sp>
      <p:pic>
        <p:nvPicPr>
          <p:cNvPr id="319" name="Picture 7"/>
          <p:cNvPicPr/>
          <p:nvPr/>
        </p:nvPicPr>
        <p:blipFill>
          <a:blip r:embed="rId3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7" name="Slide Number Placeholder 5"/>
          <p:cNvSpPr/>
          <p:nvPr/>
        </p:nvSpPr>
        <p:spPr>
          <a:xfrm>
            <a:off x="10959840" y="6405480"/>
            <a:ext cx="4446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08080"/>
                </a:solidFill>
                <a:latin typeface="Avenir Next LT Pro"/>
              </a:rPr>
              <a:t>3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5377320" y="6338880"/>
            <a:ext cx="1467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939393"/>
                </a:solidFill>
                <a:latin typeface="Avenir Next LT Pro"/>
              </a:rPr>
              <a:t>sisoog.com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47410" y="604837"/>
            <a:ext cx="547129" cy="78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349640" y="2920812"/>
            <a:ext cx="6231960" cy="2857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13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83920" y="1078920"/>
            <a:ext cx="6272280" cy="1535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r" rtl="1">
              <a:lnSpc>
                <a:spcPct val="90000"/>
              </a:lnSpc>
              <a:buNone/>
            </a:pPr>
            <a:r>
              <a:rPr lang="fa-IR" sz="5400" b="1" strike="noStrike" spc="-1" dirty="0">
                <a:solidFill>
                  <a:srgbClr val="000000"/>
                </a:solidFill>
                <a:latin typeface="Avenir Next LT Pro"/>
                <a:cs typeface="B Mitra" panose="00000400000000000000" pitchFamily="2" charset="-78"/>
              </a:rPr>
              <a:t>مطالب</a:t>
            </a:r>
            <a:endParaRPr lang="en-US" sz="5400" b="1" strike="noStrike" spc="-1" dirty="0">
              <a:solidFill>
                <a:srgbClr val="000000"/>
              </a:solidFill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5083920" y="3355920"/>
            <a:ext cx="6272280" cy="282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a-IR" sz="3200" dirty="0">
                <a:cs typeface="B Mitra" panose="00000400000000000000" pitchFamily="2" charset="-78"/>
              </a:rPr>
              <a:t>آب‌تنی در اقیانوس</a:t>
            </a:r>
          </a:p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a-IR" sz="3200" dirty="0">
                <a:cs typeface="B Mitra" panose="00000400000000000000" pitchFamily="2" charset="-78"/>
              </a:rPr>
              <a:t>کشتی‌ای باید ساخت</a:t>
            </a:r>
          </a:p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a-IR" sz="3200" dirty="0">
                <a:cs typeface="B Mitra" panose="00000400000000000000" pitchFamily="2" charset="-78"/>
              </a:rPr>
              <a:t>به آب انداختن کشتی</a:t>
            </a:r>
          </a:p>
          <a:p>
            <a:pPr indent="0" algn="r" rtl="1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a-IR" sz="3200" dirty="0">
                <a:cs typeface="B Mitra" panose="00000400000000000000" pitchFamily="2" charset="-78"/>
              </a:rPr>
              <a:t>کشتی ناخدا می‌خواهد</a:t>
            </a:r>
            <a:endParaRPr lang="en-US" sz="3200" b="0" strike="noStrike" spc="-1" dirty="0">
              <a:solidFill>
                <a:srgbClr val="000000"/>
              </a:solidFill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ftr" idx="18"/>
          </p:nvPr>
        </p:nvSpPr>
        <p:spPr>
          <a:xfrm>
            <a:off x="404172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8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8B8B8B"/>
                </a:solidFill>
                <a:latin typeface="Avenir Next LT Pro"/>
              </a:rPr>
              <a:t>sisoog.com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sldNum" idx="19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14730F4-145C-4FD7-A979-0CD8D3A83418}" type="slidenum">
              <a:rPr lang="en-US" sz="1400" b="0" strike="noStrike" spc="-1">
                <a:solidFill>
                  <a:srgbClr val="8B8B8B"/>
                </a:solidFill>
                <a:latin typeface="Avenir Next LT Pro"/>
              </a:rPr>
              <a:t>4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Placeholder 6"/>
          <p:cNvPicPr/>
          <p:nvPr/>
        </p:nvPicPr>
        <p:blipFill>
          <a:blip r:embed="rId2"/>
          <a:srcRect l="13688" r="13688"/>
          <a:stretch/>
        </p:blipFill>
        <p:spPr>
          <a:xfrm>
            <a:off x="490320" y="1030320"/>
            <a:ext cx="3740400" cy="5150520"/>
          </a:xfrm>
          <a:prstGeom prst="rect">
            <a:avLst/>
          </a:prstGeom>
          <a:ln w="0">
            <a:noFill/>
          </a:ln>
        </p:spPr>
      </p:pic>
      <p:sp>
        <p:nvSpPr>
          <p:cNvPr id="7" name="Rectangle 6"/>
          <p:cNvSpPr/>
          <p:nvPr/>
        </p:nvSpPr>
        <p:spPr>
          <a:xfrm>
            <a:off x="11047410" y="604837"/>
            <a:ext cx="547129" cy="78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349640" y="2920812"/>
            <a:ext cx="6231960" cy="2857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859536"/>
            <a:ext cx="12252960" cy="8577072"/>
          </a:xfrm>
          <a:prstGeom prst="rect">
            <a:avLst/>
          </a:prstGeom>
        </p:spPr>
      </p:pic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4867150" y="-461200"/>
            <a:ext cx="7013160" cy="2989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آب‌تنی در اقیانوس</a:t>
            </a:r>
            <a:endParaRPr lang="en-US" sz="5400" b="1" strike="noStrike" spc="-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8919972" y="888557"/>
            <a:ext cx="2764140" cy="2989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marL="0" indent="0" algn="r" rtl="1">
              <a:buNone/>
            </a:pPr>
            <a:r>
              <a:rPr lang="fa-IR" sz="32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آب در یک قدمی‌ست، رخت‌ها را می‌کنید، ناگهان طوفان می‌شود!</a:t>
            </a:r>
            <a:endParaRPr lang="en-US" sz="32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B Mitra" panose="00000400000000000000" pitchFamily="2" charset="-78"/>
            </a:endParaRPr>
          </a:p>
        </p:txBody>
      </p:sp>
      <p:pic>
        <p:nvPicPr>
          <p:cNvPr id="329" name="Picture 7"/>
          <p:cNvPicPr/>
          <p:nvPr/>
        </p:nvPicPr>
        <p:blipFill>
          <a:blip r:embed="rId3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4"/>
          <p:cNvSpPr/>
          <p:nvPr/>
        </p:nvSpPr>
        <p:spPr>
          <a:xfrm>
            <a:off x="5365405" y="6394680"/>
            <a:ext cx="147730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Next LT Pro"/>
              </a:rPr>
              <a:t>sisoog.com</a:t>
            </a:r>
            <a:endParaRPr lang="en-US" sz="2000" b="0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 idx="4294967295"/>
          </p:nvPr>
        </p:nvSpPr>
        <p:spPr>
          <a:xfrm>
            <a:off x="1115640" y="548640"/>
            <a:ext cx="10167840" cy="117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cs typeface="B Mitra" panose="00000400000000000000" pitchFamily="2" charset="-78"/>
              </a:rPr>
              <a:t>ذهنی چو دریای طوفانی مشوش</a:t>
            </a:r>
            <a:endParaRPr lang="en-US" sz="5400" b="1" strike="noStrike" spc="-1" dirty="0">
              <a:solidFill>
                <a:srgbClr val="000000"/>
              </a:solidFill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idx="4294967295"/>
          </p:nvPr>
        </p:nvSpPr>
        <p:spPr>
          <a:xfrm>
            <a:off x="1115640" y="2477880"/>
            <a:ext cx="10167840" cy="3693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r" rtl="1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a-IR" sz="3200" spc="-1" dirty="0">
                <a:solidFill>
                  <a:srgbClr val="000000"/>
                </a:solidFill>
                <a:latin typeface="Avenir Next LT Pro"/>
                <a:cs typeface="B Mitra" panose="00000400000000000000" pitchFamily="2" charset="-78"/>
              </a:rPr>
              <a:t>امکانات بسیار بیشتر با قیمت بسیار کمتر.</a:t>
            </a:r>
          </a:p>
          <a:p>
            <a:pPr algn="r" rtl="1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a-IR" sz="3200" spc="-1" dirty="0">
                <a:solidFill>
                  <a:srgbClr val="000000"/>
                </a:solidFill>
                <a:latin typeface="Avenir Next LT Pro"/>
                <a:cs typeface="B Mitra" panose="00000400000000000000" pitchFamily="2" charset="-78"/>
              </a:rPr>
              <a:t>این همه برد: رسپبری‌پای، بناناپای، نانوپای، اورنج‌پای و ...</a:t>
            </a:r>
          </a:p>
          <a:p>
            <a:pPr algn="r" rtl="1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a-IR" sz="3200" spc="-1" dirty="0">
                <a:solidFill>
                  <a:srgbClr val="000000"/>
                </a:solidFill>
                <a:latin typeface="Avenir Next LT Pro"/>
                <a:cs typeface="B Mitra" panose="00000400000000000000" pitchFamily="2" charset="-78"/>
              </a:rPr>
              <a:t>این همه اسم: تولچین، یوبوت، شل، دیوایس تریز و ...</a:t>
            </a:r>
          </a:p>
          <a:p>
            <a:pPr algn="r" rtl="1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a-IR" sz="3200" spc="-1" dirty="0">
                <a:solidFill>
                  <a:srgbClr val="000000"/>
                </a:solidFill>
                <a:latin typeface="Avenir Next LT Pro"/>
                <a:cs typeface="B Mitra" panose="00000400000000000000" pitchFamily="2" charset="-78"/>
              </a:rPr>
              <a:t>من که دقیقا همین کار رو کردم چرا این‌قدر خطا داد؟!</a:t>
            </a:r>
          </a:p>
        </p:txBody>
      </p:sp>
      <p:sp>
        <p:nvSpPr>
          <p:cNvPr id="332" name="PlaceHolder 3"/>
          <p:cNvSpPr>
            <a:spLocks noGrp="1"/>
          </p:cNvSpPr>
          <p:nvPr>
            <p:ph type="ftr" idx="429496729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8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8B8B8B"/>
                </a:solidFill>
                <a:latin typeface="Avenir Next LT Pro"/>
              </a:rPr>
              <a:t>sisoog.com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4294967295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E91704-D44D-47F2-9A64-2CCAF1CFF8CC}" type="slidenum">
              <a:rPr lang="en-US" sz="1400" b="0" strike="noStrike" spc="-1">
                <a:solidFill>
                  <a:srgbClr val="8B8B8B"/>
                </a:solidFill>
                <a:latin typeface="Avenir Next LT Pro"/>
              </a:rPr>
              <a:t>6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4" name="Picture 6"/>
          <p:cNvPicPr/>
          <p:nvPr/>
        </p:nvPicPr>
        <p:blipFill>
          <a:blip r:embed="rId2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/>
          <p:cNvSpPr/>
          <p:nvPr/>
        </p:nvSpPr>
        <p:spPr>
          <a:xfrm>
            <a:off x="612540" y="-324465"/>
            <a:ext cx="11090786" cy="2286000"/>
          </a:xfrm>
          <a:prstGeom prst="rect">
            <a:avLst/>
          </a:prstGeom>
          <a:noFill/>
          <a:ln w="952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681660" y="787800"/>
            <a:ext cx="140100" cy="701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859536"/>
            <a:ext cx="12252960" cy="8577072"/>
          </a:xfrm>
          <a:prstGeom prst="rect">
            <a:avLst/>
          </a:prstGeom>
        </p:spPr>
      </p:pic>
      <p:sp>
        <p:nvSpPr>
          <p:cNvPr id="325" name="PlaceHolder 1"/>
          <p:cNvSpPr>
            <a:spLocks noGrp="1"/>
          </p:cNvSpPr>
          <p:nvPr>
            <p:ph type="title" idx="4294967295"/>
          </p:nvPr>
        </p:nvSpPr>
        <p:spPr>
          <a:xfrm>
            <a:off x="4867150" y="-461200"/>
            <a:ext cx="7013160" cy="2989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کشتی‌ای باید ساخت</a:t>
            </a:r>
            <a:endParaRPr lang="en-US" sz="5400" b="1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idx="4294967295"/>
          </p:nvPr>
        </p:nvSpPr>
        <p:spPr>
          <a:xfrm>
            <a:off x="9116170" y="888557"/>
            <a:ext cx="2764140" cy="2989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marL="0" indent="0" algn="ctr" rtl="1">
              <a:buNone/>
            </a:pPr>
            <a:r>
              <a:rPr lang="fa-IR" sz="32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B Mitra" panose="00000400000000000000" pitchFamily="2" charset="-78"/>
              </a:rPr>
              <a:t>قایق واسه دریا شاید خوب باشه ولی واسه اقیانوس نه!</a:t>
            </a:r>
          </a:p>
        </p:txBody>
      </p:sp>
      <p:pic>
        <p:nvPicPr>
          <p:cNvPr id="329" name="Picture 7"/>
          <p:cNvPicPr/>
          <p:nvPr/>
        </p:nvPicPr>
        <p:blipFill>
          <a:blip r:embed="rId3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4"/>
          <p:cNvSpPr/>
          <p:nvPr/>
        </p:nvSpPr>
        <p:spPr>
          <a:xfrm>
            <a:off x="5365405" y="6394680"/>
            <a:ext cx="147730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venir Next LT Pro"/>
              </a:rPr>
              <a:t>sisoog.com</a:t>
            </a:r>
            <a:endParaRPr lang="en-US" sz="2000" b="0" strike="noStrike" spc="-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705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 idx="4294967295"/>
          </p:nvPr>
        </p:nvSpPr>
        <p:spPr>
          <a:xfrm>
            <a:off x="1115640" y="548640"/>
            <a:ext cx="10167840" cy="117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cs typeface="B Mitra" panose="00000400000000000000" pitchFamily="2" charset="-78"/>
              </a:rPr>
              <a:t>تاریخ و جغرافیای اقیانوس</a:t>
            </a:r>
            <a:endParaRPr lang="en-US" sz="5400" b="1" strike="noStrike" spc="-1" dirty="0">
              <a:solidFill>
                <a:srgbClr val="000000"/>
              </a:solidFill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idx="4294967295"/>
          </p:nvPr>
        </p:nvSpPr>
        <p:spPr>
          <a:xfrm>
            <a:off x="1115640" y="2477880"/>
            <a:ext cx="10167840" cy="3693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در هزاره سوم باسواد کسی است که یاد بگیرد، فراموش کند و باز یاد بگیرد.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لینوس توروالدز (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Linus Torvalds</a:t>
            </a: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): 1991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کِریم یغمور (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Karim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Yaghmour</a:t>
            </a: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): 1997</a:t>
            </a:r>
          </a:p>
          <a:p>
            <a:pPr lvl="1" algn="r" defTabSz="457200" rtl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Building Embedded Linux Systems 2003, 2008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THE LINUX PROGRAMMING INTERFACE: A LINUX AND UNIX SYSTEM PROGRAMMING HANDBOOK, 2010</a:t>
            </a:r>
          </a:p>
        </p:txBody>
      </p:sp>
      <p:sp>
        <p:nvSpPr>
          <p:cNvPr id="332" name="PlaceHolder 3"/>
          <p:cNvSpPr>
            <a:spLocks noGrp="1"/>
          </p:cNvSpPr>
          <p:nvPr>
            <p:ph type="ftr" idx="429496729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8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8B8B8B"/>
                </a:solidFill>
                <a:latin typeface="Avenir Next LT Pro"/>
              </a:rPr>
              <a:t>sisoog.com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4294967295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E91704-D44D-47F2-9A64-2CCAF1CFF8CC}" type="slidenum">
              <a:rPr lang="en-US" sz="1400" b="0" strike="noStrike" spc="-1">
                <a:solidFill>
                  <a:srgbClr val="8B8B8B"/>
                </a:solidFill>
                <a:latin typeface="Avenir Next LT Pro"/>
              </a:rPr>
              <a:t>8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4" name="Picture 6"/>
          <p:cNvPicPr/>
          <p:nvPr/>
        </p:nvPicPr>
        <p:blipFill>
          <a:blip r:embed="rId2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/>
          <p:cNvSpPr/>
          <p:nvPr/>
        </p:nvSpPr>
        <p:spPr>
          <a:xfrm>
            <a:off x="612540" y="-324465"/>
            <a:ext cx="11090786" cy="2286000"/>
          </a:xfrm>
          <a:prstGeom prst="rect">
            <a:avLst/>
          </a:prstGeom>
          <a:noFill/>
          <a:ln w="952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681660" y="787800"/>
            <a:ext cx="140100" cy="701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5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 idx="4294967295"/>
          </p:nvPr>
        </p:nvSpPr>
        <p:spPr>
          <a:xfrm>
            <a:off x="1115640" y="548640"/>
            <a:ext cx="10167840" cy="117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 rtl="1"/>
            <a:r>
              <a:rPr lang="fa-IR" sz="5400" b="1" dirty="0">
                <a:cs typeface="B Mitra" panose="00000400000000000000" pitchFamily="2" charset="-78"/>
              </a:rPr>
              <a:t>دانش‌های لازم</a:t>
            </a:r>
            <a:endParaRPr lang="en-US" sz="5400" b="1" strike="noStrike" spc="-1" dirty="0">
              <a:solidFill>
                <a:srgbClr val="000000"/>
              </a:solidFill>
              <a:latin typeface="Avenir Next LT Pro"/>
              <a:cs typeface="B Mitra" panose="00000400000000000000" pitchFamily="2" charset="-78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idx="4294967295"/>
          </p:nvPr>
        </p:nvSpPr>
        <p:spPr>
          <a:xfrm>
            <a:off x="1115640" y="2477880"/>
            <a:ext cx="10167840" cy="3693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مدیریت سیستم‌های لینوکسی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ابزارهای توسعه نرم‌افزار گنو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برنامه نویسی سیستمی لینوکس (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Linux System Programming</a:t>
            </a: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)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نحوه‌ی عملکرد داخلی کرنل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درایور نویسی در لینوکس</a:t>
            </a:r>
          </a:p>
          <a:p>
            <a:pPr algn="r" defTabSz="457200" rtl="1">
              <a:lnSpc>
                <a:spcPct val="100000"/>
              </a:lnSpc>
              <a:buClr>
                <a:schemeClr val="tx1"/>
              </a:buClr>
            </a:pPr>
            <a:r>
              <a:rPr lang="fa-IR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B Mitra" panose="00000400000000000000" pitchFamily="2" charset="-78"/>
              </a:rPr>
              <a:t>سیستم‌های امبدد</a:t>
            </a:r>
          </a:p>
          <a:p>
            <a:pPr lvl="0" algn="r" defTabSz="457200" rtl="1">
              <a:lnSpc>
                <a:spcPct val="100000"/>
              </a:lnSpc>
              <a:buClr>
                <a:schemeClr val="tx1"/>
              </a:buClr>
            </a:pPr>
            <a:endParaRPr lang="en-US" sz="32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  <a:cs typeface="B Mitra" panose="00000400000000000000" pitchFamily="2" charset="-78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ftr" idx="429496729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8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8B8B8B"/>
                </a:solidFill>
                <a:latin typeface="Avenir Next LT Pro"/>
              </a:rPr>
              <a:t>sisoog.com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4294967295"/>
          </p:nvPr>
        </p:nvSpPr>
        <p:spPr>
          <a:xfrm>
            <a:off x="85406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8B8B8B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E91704-D44D-47F2-9A64-2CCAF1CFF8CC}" type="slidenum">
              <a:rPr lang="en-US" sz="1400" b="0" strike="noStrike" spc="-1">
                <a:solidFill>
                  <a:srgbClr val="8B8B8B"/>
                </a:solidFill>
                <a:latin typeface="Avenir Next LT Pro"/>
              </a:rPr>
              <a:t>9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4" name="Picture 6"/>
          <p:cNvPicPr/>
          <p:nvPr/>
        </p:nvPicPr>
        <p:blipFill>
          <a:blip r:embed="rId2"/>
          <a:stretch/>
        </p:blipFill>
        <p:spPr>
          <a:xfrm>
            <a:off x="109800" y="5765760"/>
            <a:ext cx="1005480" cy="1005480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/>
          <p:cNvSpPr/>
          <p:nvPr/>
        </p:nvSpPr>
        <p:spPr>
          <a:xfrm>
            <a:off x="612540" y="-324465"/>
            <a:ext cx="11090786" cy="2286000"/>
          </a:xfrm>
          <a:prstGeom prst="rect">
            <a:avLst/>
          </a:prstGeom>
          <a:noFill/>
          <a:ln w="952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681660" y="787800"/>
            <a:ext cx="140100" cy="701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34807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AccentBox presentation</Template>
  <TotalTime>901</TotalTime>
  <Words>753</Words>
  <Application>Microsoft Macintosh PowerPoint</Application>
  <PresentationFormat>Widescreen</PresentationFormat>
  <Paragraphs>130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Calibri</vt:lpstr>
      <vt:lpstr>Avenir Next LT Pro</vt:lpstr>
      <vt:lpstr>Wingdings</vt:lpstr>
      <vt:lpstr>Segoe UI</vt:lpstr>
      <vt:lpstr>Arial</vt:lpstr>
      <vt:lpstr>Symbol</vt:lpstr>
      <vt:lpstr>Century Gothic</vt:lpstr>
      <vt:lpstr>Times New Roman</vt:lpstr>
      <vt:lpstr>AccentBoxVTI</vt:lpstr>
      <vt:lpstr>AccentBoxVTI</vt:lpstr>
      <vt:lpstr>AccentBoxVTI</vt:lpstr>
      <vt:lpstr>AccentBoxVTI</vt:lpstr>
      <vt:lpstr>AccentBoxVTI</vt:lpstr>
      <vt:lpstr>AccentBoxVTI</vt:lpstr>
      <vt:lpstr>داستان پنگوئن نهفته</vt:lpstr>
      <vt:lpstr>از کجا آمده‌ام، آمدنم بهر چه بود؟</vt:lpstr>
      <vt:lpstr>می‌دانیم:</vt:lpstr>
      <vt:lpstr>مطالب</vt:lpstr>
      <vt:lpstr>آب‌تنی در اقیانوس</vt:lpstr>
      <vt:lpstr>ذهنی چو دریای طوفانی مشوش</vt:lpstr>
      <vt:lpstr>کشتی‌ای باید ساخت</vt:lpstr>
      <vt:lpstr>تاریخ و جغرافیای اقیانوس</vt:lpstr>
      <vt:lpstr>دانش‌های لازم</vt:lpstr>
      <vt:lpstr>قسمت‌های مختلف</vt:lpstr>
      <vt:lpstr>به آب انداختن کشتی</vt:lpstr>
      <vt:lpstr>حداقل سخت‌افزار لازم برای اجرای لینوکس</vt:lpstr>
      <vt:lpstr>کجا لینوکس، کجا میکروکنترلر و کجا هردو؟</vt:lpstr>
      <vt:lpstr>کجا لینوکس، کجا میکروکنترلر و کجا هردو؟</vt:lpstr>
      <vt:lpstr>طراحی برد، SOM یا SBC آماده؟</vt:lpstr>
      <vt:lpstr>طراحی برد، SOM یا SBC آماده؟</vt:lpstr>
      <vt:lpstr>طراحی برد، SOM یا SBC آماده؟</vt:lpstr>
      <vt:lpstr>کشتی ناخدا می‌خواهد</vt:lpstr>
      <vt:lpstr>پول از پروژه‌هایی میاد که رد می‌کنید!</vt:lpstr>
      <vt:lpstr>کمال‌گرایی: زمان اهمال کاری: درد آشنا تصمیم کبری: شرایط امروز امید: جهان امروز حرکت: آهن و طلا</vt:lpstr>
      <vt:lpstr>از توجه شما سپاس‌گزاریم!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subject</dc:title>
  <dc:subject/>
  <dc:creator>radshid-pc</dc:creator>
  <dc:description/>
  <cp:lastModifiedBy>Microsoft Office User</cp:lastModifiedBy>
  <cp:revision>51</cp:revision>
  <dcterms:created xsi:type="dcterms:W3CDTF">2023-09-25T08:05:30Z</dcterms:created>
  <dcterms:modified xsi:type="dcterms:W3CDTF">2024-11-20T19:42:42Z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Notes">
    <vt:i4>1</vt:i4>
  </property>
  <property fmtid="{D5CDD505-2E9C-101B-9397-08002B2CF9AE}" pid="4" name="PresentationFormat">
    <vt:lpwstr>Widescreen</vt:lpwstr>
  </property>
  <property fmtid="{D5CDD505-2E9C-101B-9397-08002B2CF9AE}" pid="5" name="Slides">
    <vt:i4>7</vt:i4>
  </property>
</Properties>
</file>